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695" r:id="rId2"/>
  </p:sldMasterIdLst>
  <p:notesMasterIdLst>
    <p:notesMasterId r:id="rId28"/>
  </p:notesMasterIdLst>
  <p:sldIdLst>
    <p:sldId id="300" r:id="rId3"/>
    <p:sldId id="301" r:id="rId4"/>
    <p:sldId id="303" r:id="rId5"/>
    <p:sldId id="309" r:id="rId6"/>
    <p:sldId id="304" r:id="rId7"/>
    <p:sldId id="305" r:id="rId8"/>
    <p:sldId id="320" r:id="rId9"/>
    <p:sldId id="318" r:id="rId10"/>
    <p:sldId id="307" r:id="rId11"/>
    <p:sldId id="310" r:id="rId12"/>
    <p:sldId id="311" r:id="rId13"/>
    <p:sldId id="312" r:id="rId14"/>
    <p:sldId id="313" r:id="rId15"/>
    <p:sldId id="314" r:id="rId16"/>
    <p:sldId id="315" r:id="rId17"/>
    <p:sldId id="316" r:id="rId18"/>
    <p:sldId id="317" r:id="rId19"/>
    <p:sldId id="319" r:id="rId20"/>
    <p:sldId id="290" r:id="rId21"/>
    <p:sldId id="292" r:id="rId22"/>
    <p:sldId id="293" r:id="rId23"/>
    <p:sldId id="294" r:id="rId24"/>
    <p:sldId id="296" r:id="rId25"/>
    <p:sldId id="297" r:id="rId26"/>
    <p:sldId id="321" r:id="rId27"/>
  </p:sldIdLst>
  <p:sldSz cx="12192000" cy="6858000"/>
  <p:notesSz cx="695325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43" autoAdjust="0"/>
    <p:restoredTop sz="94604" autoAdjust="0"/>
  </p:normalViewPr>
  <p:slideViewPr>
    <p:cSldViewPr snapToGrid="0">
      <p:cViewPr varScale="1">
        <p:scale>
          <a:sx n="74" d="100"/>
          <a:sy n="74" d="100"/>
        </p:scale>
        <p:origin x="422" y="43"/>
      </p:cViewPr>
      <p:guideLst/>
    </p:cSldViewPr>
  </p:slideViewPr>
  <p:notesTextViewPr>
    <p:cViewPr>
      <p:scale>
        <a:sx n="1" d="1"/>
        <a:sy n="1" d="1"/>
      </p:scale>
      <p:origin x="0" y="0"/>
    </p:cViewPr>
  </p:notesTextViewPr>
  <p:notesViewPr>
    <p:cSldViewPr snapToGrid="0">
      <p:cViewPr varScale="1">
        <p:scale>
          <a:sx n="84" d="100"/>
          <a:sy n="84" d="100"/>
        </p:scale>
        <p:origin x="196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3567"/>
          </a:xfrm>
          <a:prstGeom prst="rect">
            <a:avLst/>
          </a:prstGeom>
        </p:spPr>
        <p:txBody>
          <a:bodyPr vert="horz" lIns="92528" tIns="46264" rIns="92528" bIns="46264" rtlCol="0"/>
          <a:lstStyle>
            <a:lvl1pPr algn="l">
              <a:defRPr sz="1200"/>
            </a:lvl1pPr>
          </a:lstStyle>
          <a:p>
            <a:endParaRPr lang="en-US" dirty="0"/>
          </a:p>
        </p:txBody>
      </p:sp>
      <p:sp>
        <p:nvSpPr>
          <p:cNvPr id="3" name="Date Placeholder 2"/>
          <p:cNvSpPr>
            <a:spLocks noGrp="1"/>
          </p:cNvSpPr>
          <p:nvPr>
            <p:ph type="dt" idx="1"/>
          </p:nvPr>
        </p:nvSpPr>
        <p:spPr>
          <a:xfrm>
            <a:off x="3938566" y="0"/>
            <a:ext cx="3013075" cy="463567"/>
          </a:xfrm>
          <a:prstGeom prst="rect">
            <a:avLst/>
          </a:prstGeom>
        </p:spPr>
        <p:txBody>
          <a:bodyPr vert="horz" lIns="92528" tIns="46264" rIns="92528" bIns="46264" rtlCol="0"/>
          <a:lstStyle>
            <a:lvl1pPr algn="r">
              <a:defRPr sz="1200"/>
            </a:lvl1pPr>
          </a:lstStyle>
          <a:p>
            <a:fld id="{3075A14C-3ED1-4C00-BC45-32AE05F62A5A}" type="datetimeFigureOut">
              <a:rPr lang="en-US" smtClean="0"/>
              <a:t>6/8/2018</a:t>
            </a:fld>
            <a:endParaRPr lang="en-US" dirty="0"/>
          </a:p>
        </p:txBody>
      </p:sp>
      <p:sp>
        <p:nvSpPr>
          <p:cNvPr id="4" name="Slide Image Placeholder 3"/>
          <p:cNvSpPr>
            <a:spLocks noGrp="1" noRot="1" noChangeAspect="1"/>
          </p:cNvSpPr>
          <p:nvPr>
            <p:ph type="sldImg" idx="2"/>
          </p:nvPr>
        </p:nvSpPr>
        <p:spPr>
          <a:xfrm>
            <a:off x="703263" y="1154113"/>
            <a:ext cx="5546725" cy="3119437"/>
          </a:xfrm>
          <a:prstGeom prst="rect">
            <a:avLst/>
          </a:prstGeom>
          <a:noFill/>
          <a:ln w="12700">
            <a:solidFill>
              <a:prstClr val="black"/>
            </a:solidFill>
          </a:ln>
        </p:spPr>
        <p:txBody>
          <a:bodyPr vert="horz" lIns="92528" tIns="46264" rIns="92528" bIns="46264" rtlCol="0" anchor="ctr"/>
          <a:lstStyle/>
          <a:p>
            <a:endParaRPr lang="en-US" dirty="0"/>
          </a:p>
        </p:txBody>
      </p:sp>
      <p:sp>
        <p:nvSpPr>
          <p:cNvPr id="5" name="Notes Placeholder 4"/>
          <p:cNvSpPr>
            <a:spLocks noGrp="1"/>
          </p:cNvSpPr>
          <p:nvPr>
            <p:ph type="body" sz="quarter" idx="3"/>
          </p:nvPr>
        </p:nvSpPr>
        <p:spPr>
          <a:xfrm>
            <a:off x="695325" y="4446389"/>
            <a:ext cx="5562600" cy="3637955"/>
          </a:xfrm>
          <a:prstGeom prst="rect">
            <a:avLst/>
          </a:prstGeom>
        </p:spPr>
        <p:txBody>
          <a:bodyPr vert="horz" lIns="92528" tIns="46264" rIns="92528" bIns="4626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3013075" cy="463566"/>
          </a:xfrm>
          <a:prstGeom prst="rect">
            <a:avLst/>
          </a:prstGeom>
        </p:spPr>
        <p:txBody>
          <a:bodyPr vert="horz" lIns="92528" tIns="46264" rIns="92528" bIns="4626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8566" y="8775684"/>
            <a:ext cx="3013075" cy="463566"/>
          </a:xfrm>
          <a:prstGeom prst="rect">
            <a:avLst/>
          </a:prstGeom>
        </p:spPr>
        <p:txBody>
          <a:bodyPr vert="horz" lIns="92528" tIns="46264" rIns="92528" bIns="46264" rtlCol="0" anchor="b"/>
          <a:lstStyle>
            <a:lvl1pPr algn="r">
              <a:defRPr sz="1200"/>
            </a:lvl1pPr>
          </a:lstStyle>
          <a:p>
            <a:fld id="{7FBD049C-F584-4989-8D63-B6B7B7142CAA}" type="slidenum">
              <a:rPr lang="en-US" smtClean="0"/>
              <a:t>‹#›</a:t>
            </a:fld>
            <a:endParaRPr lang="en-US" dirty="0"/>
          </a:p>
        </p:txBody>
      </p:sp>
    </p:spTree>
    <p:extLst>
      <p:ext uri="{BB962C8B-B14F-4D97-AF65-F5344CB8AC3E}">
        <p14:creationId xmlns:p14="http://schemas.microsoft.com/office/powerpoint/2010/main" val="2159553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rightsdirect.co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ixxus.com/about-ixxu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343400"/>
            <a:ext cx="6019800" cy="4114800"/>
          </a:xfrm>
        </p:spPr>
        <p:txBody>
          <a:bodyPr/>
          <a:lstStyle/>
          <a:p>
            <a:r>
              <a:rPr lang="en-US" dirty="0"/>
              <a:t>Speak to Slide.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b="1" cap="all" dirty="0">
                <a:latin typeface="Arial"/>
                <a:cs typeface="Arial"/>
              </a:rPr>
              <a:t>FOR CORPORATE USE ONLY.  DO NOT DUPLICATE, DISTRIBUTE, OR USE IN PROMOTION.</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endParaRPr lang="en-US"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March 2018     01US18EUC0050</a:t>
            </a:r>
          </a:p>
          <a:p>
            <a:fld id="{6CB5FC82-0D5D-CE47-8190-0FF7CCCB9942}" type="slidenum">
              <a:rPr lang="en-US" smtClean="0"/>
              <a:pPr/>
              <a:t>3</a:t>
            </a:fld>
            <a:endParaRPr lang="en-US" dirty="0"/>
          </a:p>
        </p:txBody>
      </p:sp>
    </p:spTree>
    <p:extLst>
      <p:ext uri="{BB962C8B-B14F-4D97-AF65-F5344CB8AC3E}">
        <p14:creationId xmlns:p14="http://schemas.microsoft.com/office/powerpoint/2010/main" val="2476237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The support model that we established with Blanca was been extended to implementing the international business units at Otsuka. To handle the nuances of culture, word choice and time zones we work with partners in Japan for language support, with whom we have regular meetings outside of US business hours in order to accommodate time zones. For those times that we work directly international contacts at Otsuka, the CCC team studied and researched the cultural business practices of each area, and we also rely on Blanca’s expertise and knowledge of the organization and varied geography in which it operates.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48668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9780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5791200" cy="4114800"/>
          </a:xfrm>
        </p:spPr>
        <p:txBody>
          <a:bodyPr/>
          <a:lstStyle/>
          <a:p>
            <a:r>
              <a:rPr lang="en-US" dirty="0"/>
              <a:t>Speak to slide.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b="1" cap="all" dirty="0">
                <a:latin typeface="Arial"/>
                <a:cs typeface="Arial"/>
              </a:rPr>
              <a:t>FOR CORPORATE USE ONLY.  DO NOT DUPLICATE, DISTRIBUTE, OR USE IN PROMOTION.</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6CB5FC82-0D5D-CE47-8190-0FF7CCCB9942}" type="slidenum">
              <a:rPr lang="en-US" smtClean="0"/>
              <a:t>4</a:t>
            </a:fld>
            <a:endParaRPr lang="en-US" dirty="0"/>
          </a:p>
        </p:txBody>
      </p:sp>
      <p:sp>
        <p:nvSpPr>
          <p:cNvPr id="5" name="TextBox 4">
            <a:extLst>
              <a:ext uri="{FF2B5EF4-FFF2-40B4-BE49-F238E27FC236}">
                <a16:creationId xmlns:a16="http://schemas.microsoft.com/office/drawing/2014/main" id="{006508B2-1E91-4D0F-913A-21B5A53105CE}"/>
              </a:ext>
            </a:extLst>
          </p:cNvPr>
          <p:cNvSpPr txBox="1"/>
          <p:nvPr/>
        </p:nvSpPr>
        <p:spPr>
          <a:xfrm>
            <a:off x="4478975" y="8065785"/>
            <a:ext cx="1871025" cy="784830"/>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March 2018     01US18EUC0050</a:t>
            </a:r>
          </a:p>
          <a:p>
            <a:endParaRPr lang="en-US" dirty="0"/>
          </a:p>
        </p:txBody>
      </p:sp>
    </p:spTree>
    <p:extLst>
      <p:ext uri="{BB962C8B-B14F-4D97-AF65-F5344CB8AC3E}">
        <p14:creationId xmlns:p14="http://schemas.microsoft.com/office/powerpoint/2010/main" val="3142013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5791200" cy="4114800"/>
          </a:xfrm>
        </p:spPr>
        <p:txBody>
          <a:bodyPr/>
          <a:lstStyle/>
          <a:p>
            <a:r>
              <a:rPr lang="en-US" dirty="0"/>
              <a:t>Speak to slide.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b="1" cap="all" dirty="0">
              <a:latin typeface="Arial"/>
              <a:cs typeface="Arial"/>
            </a:endParaRPr>
          </a:p>
          <a:p>
            <a:pPr algn="ctr"/>
            <a:r>
              <a:rPr lang="en-US" b="1" cap="all" dirty="0">
                <a:latin typeface="Arial"/>
                <a:cs typeface="Arial"/>
              </a:rPr>
              <a:t>FOR CORPORATE USE ONLY.  DO NOT DUPLICATE, DISTRIBUTE, OR USE IN PROMOTION.</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endParaRPr lang="en-US"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March 2018     01US18EUC0050</a:t>
            </a:r>
          </a:p>
          <a:p>
            <a:fld id="{6CB5FC82-0D5D-CE47-8190-0FF7CCCB9942}" type="slidenum">
              <a:rPr lang="en-US" smtClean="0"/>
              <a:pPr/>
              <a:t>5</a:t>
            </a:fld>
            <a:endParaRPr lang="en-US" dirty="0"/>
          </a:p>
        </p:txBody>
      </p:sp>
    </p:spTree>
    <p:extLst>
      <p:ext uri="{BB962C8B-B14F-4D97-AF65-F5344CB8AC3E}">
        <p14:creationId xmlns:p14="http://schemas.microsoft.com/office/powerpoint/2010/main" val="3747094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D049C-F584-4989-8D63-B6B7B7142CAA}" type="slidenum">
              <a:rPr lang="en-US" smtClean="0"/>
              <a:t>7</a:t>
            </a:fld>
            <a:endParaRPr lang="en-US" dirty="0"/>
          </a:p>
        </p:txBody>
      </p:sp>
    </p:spTree>
    <p:extLst>
      <p:ext uri="{BB962C8B-B14F-4D97-AF65-F5344CB8AC3E}">
        <p14:creationId xmlns:p14="http://schemas.microsoft.com/office/powerpoint/2010/main" val="3234716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343400"/>
            <a:ext cx="6019800" cy="4114800"/>
          </a:xfrm>
        </p:spPr>
        <p:txBody>
          <a:bodyPr/>
          <a:lstStyle/>
          <a:p>
            <a:r>
              <a:rPr lang="en-US" dirty="0"/>
              <a:t>Speak to Slide.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b="1" cap="all" dirty="0">
                <a:latin typeface="Arial"/>
                <a:cs typeface="Arial"/>
              </a:rPr>
              <a:t>FOR CORPORATE USE ONLY.  DO NOT DUPLICATE, DISTRIBUTE, OR USE IN PROMOTION.</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endParaRPr lang="en-US"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March 2018     01US18EUC0050</a:t>
            </a:r>
          </a:p>
          <a:p>
            <a:fld id="{6CB5FC82-0D5D-CE47-8190-0FF7CCCB9942}" type="slidenum">
              <a:rPr lang="en-US" smtClean="0"/>
              <a:pPr/>
              <a:t>9</a:t>
            </a:fld>
            <a:endParaRPr lang="en-US" dirty="0"/>
          </a:p>
        </p:txBody>
      </p:sp>
    </p:spTree>
    <p:extLst>
      <p:ext uri="{BB962C8B-B14F-4D97-AF65-F5344CB8AC3E}">
        <p14:creationId xmlns:p14="http://schemas.microsoft.com/office/powerpoint/2010/main" val="425545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CCC, with its subsidiaries </a:t>
            </a:r>
            <a:r>
              <a:rPr lang="en-US" sz="1600" u="none" strike="noStrike" kern="1200" dirty="0">
                <a:solidFill>
                  <a:schemeClr val="tx1"/>
                </a:solidFill>
                <a:effectLst/>
                <a:latin typeface="+mn-lt"/>
                <a:ea typeface="+mn-ea"/>
                <a:cs typeface="+mn-cs"/>
                <a:hlinkClick r:id="rId3"/>
              </a:rPr>
              <a:t>RightsDirect</a:t>
            </a:r>
            <a:r>
              <a:rPr lang="en-US" sz="1600" kern="1200" dirty="0">
                <a:solidFill>
                  <a:schemeClr val="tx1"/>
                </a:solidFill>
                <a:effectLst/>
                <a:latin typeface="+mn-lt"/>
                <a:ea typeface="+mn-ea"/>
                <a:cs typeface="+mn-cs"/>
              </a:rPr>
              <a:t> and </a:t>
            </a:r>
            <a:r>
              <a:rPr lang="en-US" sz="1600" u="none" strike="noStrike" kern="1200" dirty="0">
                <a:solidFill>
                  <a:schemeClr val="tx1"/>
                </a:solidFill>
                <a:effectLst/>
                <a:latin typeface="+mn-lt"/>
                <a:ea typeface="+mn-ea"/>
                <a:cs typeface="+mn-cs"/>
                <a:hlinkClick r:id="rId4"/>
              </a:rPr>
              <a:t>Ixxus</a:t>
            </a:r>
            <a:r>
              <a:rPr lang="en-US" sz="1600" kern="1200" dirty="0">
                <a:solidFill>
                  <a:schemeClr val="tx1"/>
                </a:solidFill>
                <a:effectLst/>
                <a:latin typeface="+mn-lt"/>
                <a:ea typeface="+mn-ea"/>
                <a:cs typeface="+mn-cs"/>
              </a:rPr>
              <a:t>, is a global leader in content workflow, document delivery, text and data mining and rights licensing technology for thousands of publishers, businesses and academic institutions.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CCC’s solutions provide anytime, anywhere content access, usage rights and information management while promoting and protecting the interests of copyright holders.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CCC serves more than 35,000 customers and over 12,000 copyright holders worldwide and manages more than 950 million rights from the world’s most sought-after journals, books, blogs, movies and more. </a:t>
            </a:r>
          </a:p>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22177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 configurability of RightFind combined with the consultative approach employed by the support team at CCC are important factors in addressing the 7 points described by Rosalind. In my experience, the third element in successful global roll outs is effective advocacy within the organization</a:t>
            </a:r>
          </a:p>
          <a:p>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75100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Effective Communication and Feedback between vendor and customer</a:t>
            </a:r>
          </a:p>
          <a:p>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After first phase of the roll out </a:t>
            </a:r>
            <a:r>
              <a:rPr lang="en-US" sz="1600" kern="1200" dirty="0">
                <a:solidFill>
                  <a:schemeClr val="tx1"/>
                </a:solidFill>
                <a:effectLst/>
                <a:latin typeface="+mn-lt"/>
                <a:ea typeface="+mn-ea"/>
                <a:cs typeface="+mn-cs"/>
              </a:rPr>
              <a:t>conducted a full 360 review to identify challenges and successes -&gt; developed strategy for streamlined onboarding going forward</a:t>
            </a:r>
            <a:endParaRPr lang="en-US" dirty="0"/>
          </a:p>
          <a:p>
            <a:endParaRPr lang="en-US" dirty="0"/>
          </a:p>
          <a:p>
            <a:r>
              <a:rPr lang="en-US" dirty="0"/>
              <a:t>Challenges</a:t>
            </a:r>
          </a:p>
          <a:p>
            <a:pPr lvl="1"/>
            <a:r>
              <a:rPr lang="en-US" dirty="0"/>
              <a:t>Accommodate the new Business Functions’ needs without disrupting current user workflows. </a:t>
            </a:r>
          </a:p>
          <a:p>
            <a:pPr lvl="1"/>
            <a:r>
              <a:rPr lang="en-US" sz="1600" kern="1200" dirty="0">
                <a:solidFill>
                  <a:schemeClr val="tx1"/>
                </a:solidFill>
                <a:effectLst/>
                <a:latin typeface="+mn-lt"/>
                <a:ea typeface="+mn-ea"/>
                <a:cs typeface="+mn-cs"/>
              </a:rPr>
              <a:t>Adoption Readiness and buy-in were. - embracing new technologies through a mandate from thousands of miles away can be daunting and frankly, unappealing. </a:t>
            </a:r>
          </a:p>
          <a:p>
            <a:pPr lvl="1"/>
            <a:r>
              <a:rPr lang="en-US" sz="1600" kern="1200" dirty="0">
                <a:solidFill>
                  <a:schemeClr val="tx1"/>
                </a:solidFill>
                <a:effectLst/>
                <a:latin typeface="+mn-lt"/>
                <a:ea typeface="+mn-ea"/>
                <a:cs typeface="+mn-cs"/>
              </a:rPr>
              <a:t>	=&gt;difficult to solicit required information from new stakeholders</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Successes </a:t>
            </a:r>
          </a:p>
          <a:p>
            <a:r>
              <a:rPr lang="en-US" sz="1600" kern="1200" dirty="0">
                <a:solidFill>
                  <a:schemeClr val="tx1"/>
                </a:solidFill>
                <a:effectLst/>
                <a:latin typeface="+mn-lt"/>
                <a:ea typeface="+mn-ea"/>
                <a:cs typeface="+mn-cs"/>
              </a:rPr>
              <a:t>	creatively develop alternative strategies and platform configurations throughout the implementation </a:t>
            </a:r>
          </a:p>
          <a:p>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21043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CCC – support team Professional Services Manager, Strategic Client Director, Senior Client Engagement Manager</a:t>
            </a:r>
          </a:p>
          <a:p>
            <a:endParaRPr lang="en-US" dirty="0"/>
          </a:p>
          <a:p>
            <a:r>
              <a:rPr lang="en-US" dirty="0"/>
              <a:t>IRC at Otsuka social - </a:t>
            </a:r>
            <a:r>
              <a:rPr lang="en-US" sz="1600" kern="1200" dirty="0">
                <a:solidFill>
                  <a:schemeClr val="tx1"/>
                </a:solidFill>
                <a:effectLst/>
                <a:latin typeface="+mn-lt"/>
                <a:ea typeface="+mn-ea"/>
                <a:cs typeface="+mn-cs"/>
              </a:rPr>
              <a:t>socialize RightFind and the requirements gathering process to the identified stakeholders at each company, and to walk them through the system so that they have a strong understanding of the system before we start implementing. CCC team supports in this effort.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As we continue to add new groups both IRC and CCC can quickly identify where complexities could like and address them up front, so that there are few surprises. Stakeholders are presented with the best solutions at the outset</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Ongoing Support from IRC and CCC team</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50827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Image Layout 2">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 y="1079400"/>
            <a:ext cx="8231744" cy="5669280"/>
          </a:xfrm>
        </p:spPr>
        <p:txBody>
          <a:bodyPr anchor="ctr" anchorCtr="0"/>
          <a:lstStyle/>
          <a:p>
            <a:r>
              <a:rPr lang="en-US" dirty="0"/>
              <a:t>Click icon to add picture</a:t>
            </a:r>
          </a:p>
        </p:txBody>
      </p:sp>
      <p:sp>
        <p:nvSpPr>
          <p:cNvPr id="13" name="Shape1"/>
          <p:cNvSpPr>
            <a:spLocks/>
          </p:cNvSpPr>
          <p:nvPr userDrawn="1"/>
        </p:nvSpPr>
        <p:spPr bwMode="gray">
          <a:xfrm flipH="1">
            <a:off x="-1" y="2117"/>
            <a:ext cx="12192001" cy="6858000"/>
          </a:xfrm>
          <a:custGeom>
            <a:avLst/>
            <a:gdLst>
              <a:gd name="T0" fmla="*/ 6400 w 6400"/>
              <a:gd name="T1" fmla="*/ 605 h 3600"/>
              <a:gd name="T2" fmla="*/ 6400 w 6400"/>
              <a:gd name="T3" fmla="*/ 0 h 3600"/>
              <a:gd name="T4" fmla="*/ 0 w 6400"/>
              <a:gd name="T5" fmla="*/ 0 h 3600"/>
              <a:gd name="T6" fmla="*/ 0 w 6400"/>
              <a:gd name="T7" fmla="*/ 3600 h 3600"/>
              <a:gd name="T8" fmla="*/ 3165 w 6400"/>
              <a:gd name="T9" fmla="*/ 3600 h 3600"/>
              <a:gd name="T10" fmla="*/ 6400 w 6400"/>
              <a:gd name="T11" fmla="*/ 605 h 3600"/>
            </a:gdLst>
            <a:ahLst/>
            <a:cxnLst>
              <a:cxn ang="0">
                <a:pos x="T0" y="T1"/>
              </a:cxn>
              <a:cxn ang="0">
                <a:pos x="T2" y="T3"/>
              </a:cxn>
              <a:cxn ang="0">
                <a:pos x="T4" y="T5"/>
              </a:cxn>
              <a:cxn ang="0">
                <a:pos x="T6" y="T7"/>
              </a:cxn>
              <a:cxn ang="0">
                <a:pos x="T8" y="T9"/>
              </a:cxn>
              <a:cxn ang="0">
                <a:pos x="T10" y="T11"/>
              </a:cxn>
            </a:cxnLst>
            <a:rect l="0" t="0" r="r" b="b"/>
            <a:pathLst>
              <a:path w="6400" h="3600">
                <a:moveTo>
                  <a:pt x="6400" y="605"/>
                </a:moveTo>
                <a:cubicBezTo>
                  <a:pt x="6400" y="0"/>
                  <a:pt x="6400" y="0"/>
                  <a:pt x="6400" y="0"/>
                </a:cubicBezTo>
                <a:cubicBezTo>
                  <a:pt x="0" y="0"/>
                  <a:pt x="0" y="0"/>
                  <a:pt x="0" y="0"/>
                </a:cubicBezTo>
                <a:cubicBezTo>
                  <a:pt x="0" y="3600"/>
                  <a:pt x="0" y="3600"/>
                  <a:pt x="0" y="3600"/>
                </a:cubicBezTo>
                <a:cubicBezTo>
                  <a:pt x="3165" y="3600"/>
                  <a:pt x="3165" y="3600"/>
                  <a:pt x="3165" y="3600"/>
                </a:cubicBezTo>
                <a:cubicBezTo>
                  <a:pt x="3441" y="2002"/>
                  <a:pt x="4762" y="762"/>
                  <a:pt x="6400" y="605"/>
                </a:cubicBezTo>
                <a:close/>
              </a:path>
            </a:pathLst>
          </a:custGeom>
          <a:solidFill>
            <a:schemeClr val="bg1"/>
          </a:solidFill>
          <a:ln>
            <a:noFill/>
          </a:ln>
        </p:spPr>
        <p:txBody>
          <a:bodyPr vert="horz" wrap="square" lIns="121899" tIns="60949" rIns="121899" bIns="60949" numCol="1" anchor="t" anchorCtr="0" compatLnSpc="1">
            <a:prstTxWarp prst="textNoShape">
              <a:avLst/>
            </a:prstTxWarp>
          </a:bodyPr>
          <a:lstStyle/>
          <a:p>
            <a:pPr marL="0" marR="0" lvl="0" indent="0" algn="ctr" defTabSz="914400" rtl="0" eaLnBrk="1" fontAlgn="base" latinLnBrk="0" hangingPunct="1">
              <a:lnSpc>
                <a:spcPct val="9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4" name="line2"/>
          <p:cNvSpPr>
            <a:spLocks/>
          </p:cNvSpPr>
          <p:nvPr userDrawn="1"/>
        </p:nvSpPr>
        <p:spPr bwMode="gray">
          <a:xfrm flipH="1">
            <a:off x="1464732" y="2117"/>
            <a:ext cx="2660651" cy="6858000"/>
          </a:xfrm>
          <a:custGeom>
            <a:avLst/>
            <a:gdLst>
              <a:gd name="T0" fmla="*/ 1397 w 1397"/>
              <a:gd name="T1" fmla="*/ 3600 h 3600"/>
              <a:gd name="T2" fmla="*/ 0 w 1397"/>
              <a:gd name="T3" fmla="*/ 0 h 3600"/>
            </a:gdLst>
            <a:ahLst/>
            <a:cxnLst>
              <a:cxn ang="0">
                <a:pos x="T0" y="T1"/>
              </a:cxn>
              <a:cxn ang="0">
                <a:pos x="T2" y="T3"/>
              </a:cxn>
            </a:cxnLst>
            <a:rect l="0" t="0" r="r" b="b"/>
            <a:pathLst>
              <a:path w="1397" h="3600">
                <a:moveTo>
                  <a:pt x="1397" y="3600"/>
                </a:moveTo>
                <a:cubicBezTo>
                  <a:pt x="1390" y="2215"/>
                  <a:pt x="863" y="954"/>
                  <a:pt x="0" y="0"/>
                </a:cubicBezTo>
              </a:path>
            </a:pathLst>
          </a:custGeom>
          <a:noFill/>
          <a:ln w="9525" cap="flat">
            <a:solidFill>
              <a:schemeClr val="bg2">
                <a:lumMod val="9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99" tIns="60949" rIns="121899" bIns="60949" numCol="1" anchor="t" anchorCtr="0" compatLnSpc="1">
            <a:prstTxWarp prst="textNoShape">
              <a:avLst/>
            </a:prstTxWarp>
          </a:bodyPr>
          <a:lstStyle/>
          <a:p>
            <a:pPr marL="0" marR="0" lvl="0" indent="0" algn="ctr" defTabSz="914400" rtl="0" eaLnBrk="1" fontAlgn="base" latinLnBrk="0" hangingPunct="1">
              <a:lnSpc>
                <a:spcPct val="9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7" name="line1"/>
          <p:cNvSpPr>
            <a:spLocks/>
          </p:cNvSpPr>
          <p:nvPr userDrawn="1"/>
        </p:nvSpPr>
        <p:spPr bwMode="gray">
          <a:xfrm flipH="1">
            <a:off x="-1" y="1153585"/>
            <a:ext cx="6161618" cy="5706533"/>
          </a:xfrm>
          <a:custGeom>
            <a:avLst/>
            <a:gdLst>
              <a:gd name="T0" fmla="*/ 3235 w 3235"/>
              <a:gd name="T1" fmla="*/ 0 h 2995"/>
              <a:gd name="T2" fmla="*/ 0 w 3235"/>
              <a:gd name="T3" fmla="*/ 2995 h 2995"/>
            </a:gdLst>
            <a:ahLst/>
            <a:cxnLst>
              <a:cxn ang="0">
                <a:pos x="T0" y="T1"/>
              </a:cxn>
              <a:cxn ang="0">
                <a:pos x="T2" y="T3"/>
              </a:cxn>
            </a:cxnLst>
            <a:rect l="0" t="0" r="r" b="b"/>
            <a:pathLst>
              <a:path w="3235" h="2995">
                <a:moveTo>
                  <a:pt x="3235" y="0"/>
                </a:moveTo>
                <a:cubicBezTo>
                  <a:pt x="1597" y="157"/>
                  <a:pt x="276" y="1397"/>
                  <a:pt x="0" y="2995"/>
                </a:cubicBezTo>
              </a:path>
            </a:pathLst>
          </a:custGeom>
          <a:noFill/>
          <a:ln w="9525" cap="flat">
            <a:solidFill>
              <a:schemeClr val="bg2">
                <a:lumMod val="9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99" tIns="60949" rIns="121899" bIns="60949" numCol="1" anchor="t" anchorCtr="0" compatLnSpc="1">
            <a:prstTxWarp prst="textNoShape">
              <a:avLst/>
            </a:prstTxWarp>
          </a:bodyPr>
          <a:lstStyle/>
          <a:p>
            <a:pPr marL="0" marR="0" lvl="0" indent="0" algn="ctr" defTabSz="914400" rtl="0" eaLnBrk="1" fontAlgn="base" latinLnBrk="0" hangingPunct="1">
              <a:lnSpc>
                <a:spcPct val="9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4" name="Orange Dot"/>
          <p:cNvSpPr>
            <a:spLocks noChangeArrowheads="1"/>
          </p:cNvSpPr>
          <p:nvPr userDrawn="1"/>
        </p:nvSpPr>
        <p:spPr bwMode="auto">
          <a:xfrm flipH="1">
            <a:off x="2651654" y="1932518"/>
            <a:ext cx="124884" cy="124884"/>
          </a:xfrm>
          <a:prstGeom prst="ellipse">
            <a:avLst/>
          </a:prstGeom>
          <a:solidFill>
            <a:schemeClr val="accent1"/>
          </a:solidFill>
          <a:ln>
            <a:noFill/>
          </a:ln>
        </p:spPr>
        <p:txBody>
          <a:bodyPr vert="horz" wrap="square" lIns="121899" tIns="60949" rIns="121899" bIns="60949" numCol="1" anchor="t" anchorCtr="0" compatLnSpc="1">
            <a:prstTxWarp prst="textNoShape">
              <a:avLst/>
            </a:prstTxWarp>
          </a:bodyPr>
          <a:lstStyle/>
          <a:p>
            <a:pPr marL="0" marR="0" lvl="0" indent="0" algn="ctr" defTabSz="914400" rtl="0" eaLnBrk="1" fontAlgn="base" latinLnBrk="0" hangingPunct="1">
              <a:lnSpc>
                <a:spcPct val="9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25" name="Picture 22" descr="D:\Working\CCC\Brand\CCC-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02652" y="6189029"/>
            <a:ext cx="914638" cy="382231"/>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2"/>
          <p:cNvSpPr>
            <a:spLocks noGrp="1"/>
          </p:cNvSpPr>
          <p:nvPr>
            <p:ph idx="12"/>
          </p:nvPr>
        </p:nvSpPr>
        <p:spPr bwMode="gray">
          <a:xfrm>
            <a:off x="6096001" y="2516188"/>
            <a:ext cx="5030510"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
          <p:cNvSpPr>
            <a:spLocks noGrp="1"/>
          </p:cNvSpPr>
          <p:nvPr>
            <p:ph type="body" idx="13"/>
          </p:nvPr>
        </p:nvSpPr>
        <p:spPr bwMode="gray">
          <a:xfrm>
            <a:off x="6096001" y="457200"/>
            <a:ext cx="5030510" cy="1828800"/>
          </a:xfrm>
        </p:spPr>
        <p:txBody>
          <a:bodyPr anchor="b" anchorCtr="0"/>
          <a:lstStyle>
            <a:lvl1pPr marL="0" indent="0" algn="l" rtl="0" fontAlgn="base">
              <a:lnSpc>
                <a:spcPct val="95000"/>
              </a:lnSpc>
              <a:spcBef>
                <a:spcPts val="600"/>
              </a:spcBef>
              <a:spcAft>
                <a:spcPct val="0"/>
              </a:spcAft>
              <a:buNone/>
              <a:defRPr lang="en-US" sz="3200" kern="1200" cap="all" dirty="0" smtClean="0">
                <a:solidFill>
                  <a:schemeClr val="accent2"/>
                </a:solidFill>
                <a:latin typeface="+mn-lt"/>
                <a:ea typeface="+mn-ea"/>
                <a:cs typeface="+mn-cs"/>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21" name="dark blue bar"/>
          <p:cNvSpPr/>
          <p:nvPr userDrawn="1"/>
        </p:nvSpPr>
        <p:spPr bwMode="gray">
          <a:xfrm flipH="1">
            <a:off x="-1" y="6748272"/>
            <a:ext cx="6147129" cy="109728"/>
          </a:xfrm>
          <a:prstGeom prst="rect">
            <a:avLst/>
          </a:prstGeom>
          <a:solidFill>
            <a:schemeClr val="tx2"/>
          </a:solidFill>
          <a:ln w="12700" cap="sq" algn="ctr">
            <a:noFill/>
            <a:miter lim="800000"/>
            <a:headEnd/>
            <a:tailEnd/>
          </a:ln>
          <a:effectLst/>
        </p:spPr>
        <p:txBody>
          <a:bodyPr wrap="square" lIns="0" tIns="60949" rIns="0" bIns="60949" spcCol="0" rtlCol="0" anchor="ctr"/>
          <a:lstStyle/>
          <a:p>
            <a:pPr marL="0" marR="0" lvl="0" indent="0" algn="ctr" defTabSz="914400" rtl="0" eaLnBrk="1" fontAlgn="base" latinLnBrk="0" hangingPunct="1">
              <a:lnSpc>
                <a:spcPct val="90000"/>
              </a:lnSpc>
              <a:spcBef>
                <a:spcPts val="1440"/>
              </a:spcBef>
              <a:spcAft>
                <a:spcPct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orange bar"/>
          <p:cNvSpPr/>
          <p:nvPr userDrawn="1"/>
        </p:nvSpPr>
        <p:spPr bwMode="gray">
          <a:xfrm>
            <a:off x="6147129" y="6748272"/>
            <a:ext cx="6044871" cy="109728"/>
          </a:xfrm>
          <a:prstGeom prst="rect">
            <a:avLst/>
          </a:prstGeom>
          <a:solidFill>
            <a:schemeClr val="accent1"/>
          </a:solidFill>
          <a:ln w="12700" cap="sq" algn="ctr">
            <a:noFill/>
            <a:miter lim="800000"/>
            <a:headEnd/>
            <a:tailEnd/>
          </a:ln>
          <a:effectLst/>
        </p:spPr>
        <p:txBody>
          <a:bodyPr wrap="square" lIns="0" tIns="60949" rIns="0" bIns="60949" spcCol="0" rtlCol="0" anchor="ctr"/>
          <a:lstStyle/>
          <a:p>
            <a:pPr marL="0" marR="0" lvl="0" indent="0" algn="ctr" defTabSz="914400" rtl="0" eaLnBrk="1" fontAlgn="base" latinLnBrk="0" hangingPunct="1">
              <a:lnSpc>
                <a:spcPct val="90000"/>
              </a:lnSpc>
              <a:spcBef>
                <a:spcPts val="1440"/>
              </a:spcBef>
              <a:spcAft>
                <a:spcPct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Arial"/>
              <a:ea typeface="+mn-ea"/>
              <a:cs typeface="+mn-cs"/>
            </a:endParaRPr>
          </a:p>
        </p:txBody>
      </p:sp>
      <p:sp>
        <p:nvSpPr>
          <p:cNvPr id="8" name="Slide Number Placeholder 7"/>
          <p:cNvSpPr>
            <a:spLocks noGrp="1"/>
          </p:cNvSpPr>
          <p:nvPr>
            <p:ph type="sldNum" sz="quarter" idx="16"/>
          </p:nvPr>
        </p:nvSpPr>
        <p:spPr/>
        <p:txBody>
          <a:bodyPr/>
          <a:lstStyle/>
          <a:p>
            <a:pPr eaLnBrk="0" fontAlgn="base" hangingPunct="0">
              <a:spcBef>
                <a:spcPct val="0"/>
              </a:spcBef>
              <a:spcAft>
                <a:spcPct val="0"/>
              </a:spcAft>
              <a:tabLst>
                <a:tab pos="228600" algn="l"/>
              </a:tabLst>
            </a:pPr>
            <a:fld id="{5A055CDC-B9DA-4064-88D0-E9FDAB0DBE74}" type="slidenum">
              <a:rPr lang="en-US" smtClean="0">
                <a:solidFill>
                  <a:srgbClr val="A6A6A6"/>
                </a:solidFill>
              </a:rPr>
              <a:pPr eaLnBrk="0" fontAlgn="base" hangingPunct="0">
                <a:spcBef>
                  <a:spcPct val="0"/>
                </a:spcBef>
                <a:spcAft>
                  <a:spcPct val="0"/>
                </a:spcAft>
                <a:tabLst>
                  <a:tab pos="228600" algn="l"/>
                </a:tabLst>
              </a:pPr>
              <a:t>‹#›</a:t>
            </a:fld>
            <a:endParaRPr lang="en-US" dirty="0">
              <a:solidFill>
                <a:srgbClr val="A6A6A6"/>
              </a:solidFill>
            </a:endParaRPr>
          </a:p>
        </p:txBody>
      </p:sp>
    </p:spTree>
    <p:extLst>
      <p:ext uri="{BB962C8B-B14F-4D97-AF65-F5344CB8AC3E}">
        <p14:creationId xmlns:p14="http://schemas.microsoft.com/office/powerpoint/2010/main" val="287511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508001" y="553157"/>
            <a:ext cx="11074399" cy="1347168"/>
          </a:xfrm>
        </p:spPr>
        <p:txBody>
          <a:bodyPr anchor="b"/>
          <a:lstStyle>
            <a:lvl1pPr algn="l">
              <a:defRPr sz="3733" b="1" i="0">
                <a:solidFill>
                  <a:schemeClr val="bg1"/>
                </a:solidFill>
                <a:latin typeface="Arial" charset="0"/>
                <a:ea typeface="Arial" charset="0"/>
                <a:cs typeface="Arial" charset="0"/>
              </a:defRPr>
            </a:lvl1pPr>
          </a:lstStyle>
          <a:p>
            <a:r>
              <a:rPr lang="en-US" dirty="0"/>
              <a:t>CLICK TO EDIT MASTER TITLE</a:t>
            </a:r>
          </a:p>
        </p:txBody>
      </p:sp>
      <p:sp>
        <p:nvSpPr>
          <p:cNvPr id="3" name="Subtitle 2"/>
          <p:cNvSpPr>
            <a:spLocks noGrp="1"/>
          </p:cNvSpPr>
          <p:nvPr>
            <p:ph type="subTitle" idx="1"/>
          </p:nvPr>
        </p:nvSpPr>
        <p:spPr>
          <a:xfrm>
            <a:off x="508000" y="2156178"/>
            <a:ext cx="11074400" cy="929564"/>
          </a:xfrm>
        </p:spPr>
        <p:txBody>
          <a:bodyPr anchor="t">
            <a:normAutofit/>
          </a:bodyPr>
          <a:lstStyle>
            <a:lvl1pPr marL="0" indent="0" algn="l">
              <a:buNone/>
              <a:defRPr sz="2667">
                <a:solidFill>
                  <a:schemeClr val="accent6"/>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507999" y="6441018"/>
            <a:ext cx="6054251" cy="365125"/>
          </a:xfrm>
        </p:spPr>
        <p:txBody>
          <a:bodyPr/>
          <a:lstStyle>
            <a:lvl1pPr algn="l">
              <a:defRPr/>
            </a:lvl1p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dirty="0"/>
          </a:p>
        </p:txBody>
      </p:sp>
      <p:pic>
        <p:nvPicPr>
          <p:cNvPr id="8" name="Picture 7">
            <a:extLst>
              <a:ext uri="{FF2B5EF4-FFF2-40B4-BE49-F238E27FC236}">
                <a16:creationId xmlns:a16="http://schemas.microsoft.com/office/drawing/2014/main" id="{488D6B88-CA9D-684E-A2ED-9A233CCDDCB2}"/>
              </a:ext>
            </a:extLst>
          </p:cNvPr>
          <p:cNvPicPr>
            <a:picLocks noChangeAspect="1"/>
          </p:cNvPicPr>
          <p:nvPr userDrawn="1"/>
        </p:nvPicPr>
        <p:blipFill>
          <a:blip r:embed="rId2"/>
          <a:stretch>
            <a:fillRect/>
          </a:stretch>
        </p:blipFill>
        <p:spPr>
          <a:xfrm>
            <a:off x="679977" y="4526139"/>
            <a:ext cx="2667532" cy="1019005"/>
          </a:xfrm>
          <a:prstGeom prst="rect">
            <a:avLst/>
          </a:prstGeom>
        </p:spPr>
      </p:pic>
    </p:spTree>
    <p:extLst>
      <p:ext uri="{BB962C8B-B14F-4D97-AF65-F5344CB8AC3E}">
        <p14:creationId xmlns:p14="http://schemas.microsoft.com/office/powerpoint/2010/main" val="406025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508001" y="553157"/>
            <a:ext cx="11074399" cy="1347168"/>
          </a:xfrm>
        </p:spPr>
        <p:txBody>
          <a:bodyPr anchor="b"/>
          <a:lstStyle>
            <a:lvl1pPr algn="l">
              <a:defRPr sz="3733" b="1" i="0">
                <a:solidFill>
                  <a:schemeClr val="bg1"/>
                </a:solidFill>
                <a:latin typeface="Arial" charset="0"/>
                <a:ea typeface="Arial" charset="0"/>
                <a:cs typeface="Arial" charset="0"/>
              </a:defRPr>
            </a:lvl1pPr>
          </a:lstStyle>
          <a:p>
            <a:r>
              <a:rPr lang="en-US" dirty="0"/>
              <a:t>CLICK TO EDIT MASTER TITLE</a:t>
            </a:r>
          </a:p>
        </p:txBody>
      </p:sp>
      <p:sp>
        <p:nvSpPr>
          <p:cNvPr id="3" name="Subtitle 2"/>
          <p:cNvSpPr>
            <a:spLocks noGrp="1"/>
          </p:cNvSpPr>
          <p:nvPr>
            <p:ph type="subTitle" idx="1"/>
          </p:nvPr>
        </p:nvSpPr>
        <p:spPr>
          <a:xfrm>
            <a:off x="508000" y="2156178"/>
            <a:ext cx="11074400" cy="929564"/>
          </a:xfrm>
        </p:spPr>
        <p:txBody>
          <a:bodyPr anchor="t">
            <a:normAutofit/>
          </a:bodyPr>
          <a:lstStyle>
            <a:lvl1pPr marL="0" indent="0" algn="l">
              <a:buNone/>
              <a:defRPr sz="2667">
                <a:solidFill>
                  <a:schemeClr val="accent6"/>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507999" y="6441018"/>
            <a:ext cx="6054251" cy="365125"/>
          </a:xfrm>
        </p:spPr>
        <p:txBody>
          <a:bodyPr/>
          <a:lstStyle>
            <a:lvl1pPr algn="l">
              <a:defRPr/>
            </a:lvl1p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dirty="0"/>
          </a:p>
        </p:txBody>
      </p:sp>
      <p:pic>
        <p:nvPicPr>
          <p:cNvPr id="8" name="Picture 7">
            <a:extLst>
              <a:ext uri="{FF2B5EF4-FFF2-40B4-BE49-F238E27FC236}">
                <a16:creationId xmlns:a16="http://schemas.microsoft.com/office/drawing/2014/main" id="{6F65DA1E-0FE7-C143-A1DB-9D768DFAA12E}"/>
              </a:ext>
            </a:extLst>
          </p:cNvPr>
          <p:cNvPicPr>
            <a:picLocks noChangeAspect="1"/>
          </p:cNvPicPr>
          <p:nvPr userDrawn="1"/>
        </p:nvPicPr>
        <p:blipFill>
          <a:blip r:embed="rId2"/>
          <a:stretch>
            <a:fillRect/>
          </a:stretch>
        </p:blipFill>
        <p:spPr>
          <a:xfrm>
            <a:off x="679977" y="4526139"/>
            <a:ext cx="2667532" cy="1019005"/>
          </a:xfrm>
          <a:prstGeom prst="rect">
            <a:avLst/>
          </a:prstGeom>
        </p:spPr>
      </p:pic>
    </p:spTree>
    <p:extLst>
      <p:ext uri="{BB962C8B-B14F-4D97-AF65-F5344CB8AC3E}">
        <p14:creationId xmlns:p14="http://schemas.microsoft.com/office/powerpoint/2010/main" val="414217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Rectangle 10"/>
          <p:cNvSpPr/>
          <p:nvPr userDrawn="1"/>
        </p:nvSpPr>
        <p:spPr>
          <a:xfrm flipH="1">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itle 1"/>
          <p:cNvSpPr>
            <a:spLocks noGrp="1"/>
          </p:cNvSpPr>
          <p:nvPr>
            <p:ph type="ctrTitle" hasCustomPrompt="1"/>
          </p:nvPr>
        </p:nvSpPr>
        <p:spPr>
          <a:xfrm>
            <a:off x="508001" y="553157"/>
            <a:ext cx="11074399" cy="1347168"/>
          </a:xfrm>
        </p:spPr>
        <p:txBody>
          <a:bodyPr anchor="b"/>
          <a:lstStyle>
            <a:lvl1pPr algn="l">
              <a:defRPr sz="3733" b="1" i="0">
                <a:solidFill>
                  <a:schemeClr val="bg1"/>
                </a:solidFill>
                <a:latin typeface="Arial" charset="0"/>
                <a:ea typeface="Arial" charset="0"/>
                <a:cs typeface="Arial" charset="0"/>
              </a:defRPr>
            </a:lvl1pPr>
          </a:lstStyle>
          <a:p>
            <a:r>
              <a:rPr lang="en-US" dirty="0"/>
              <a:t>CLICK TO EDIT MASTER TITLE</a:t>
            </a:r>
          </a:p>
        </p:txBody>
      </p:sp>
      <p:sp>
        <p:nvSpPr>
          <p:cNvPr id="13" name="Subtitle 2"/>
          <p:cNvSpPr>
            <a:spLocks noGrp="1"/>
          </p:cNvSpPr>
          <p:nvPr>
            <p:ph type="subTitle" idx="1"/>
          </p:nvPr>
        </p:nvSpPr>
        <p:spPr>
          <a:xfrm>
            <a:off x="508000" y="2156178"/>
            <a:ext cx="11074400" cy="929564"/>
          </a:xfrm>
        </p:spPr>
        <p:txBody>
          <a:bodyPr anchor="t">
            <a:normAutofit/>
          </a:bodyPr>
          <a:lstStyle>
            <a:lvl1pPr marL="0" indent="0" algn="l">
              <a:buNone/>
              <a:defRPr sz="2667">
                <a:solidFill>
                  <a:schemeClr val="accent6"/>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4" name="Footer Placeholder 4"/>
          <p:cNvSpPr>
            <a:spLocks noGrp="1"/>
          </p:cNvSpPr>
          <p:nvPr>
            <p:ph type="ftr" sz="quarter" idx="11"/>
          </p:nvPr>
        </p:nvSpPr>
        <p:spPr>
          <a:xfrm>
            <a:off x="507999" y="6441018"/>
            <a:ext cx="6054251" cy="365125"/>
          </a:xfrm>
        </p:spPr>
        <p:txBody>
          <a:bodyPr/>
          <a:lstStyle>
            <a:lvl1pPr algn="l">
              <a:defRPr/>
            </a:lvl1pPr>
          </a:lstStyle>
          <a:p>
            <a:r>
              <a:rPr lang="en-US" dirty="0"/>
              <a:t>FOR INTERNAL USE ONLY. DO NOT DUPLICATE, DISTRIBUTE, OR USE IN DETAILING</a:t>
            </a:r>
          </a:p>
        </p:txBody>
      </p:sp>
      <p:sp>
        <p:nvSpPr>
          <p:cNvPr id="15" name="Slide Number Placeholder 5"/>
          <p:cNvSpPr>
            <a:spLocks noGrp="1"/>
          </p:cNvSpPr>
          <p:nvPr>
            <p:ph type="sldNum" sz="quarter" idx="12"/>
          </p:nvPr>
        </p:nvSpPr>
        <p:spPr>
          <a:xfrm>
            <a:off x="10606384" y="6441018"/>
            <a:ext cx="976016" cy="365125"/>
          </a:xfrm>
        </p:spPr>
        <p:txBody>
          <a:bodyPr/>
          <a:lstStyle/>
          <a:p>
            <a:fld id="{2A9A479E-2F80-B04A-B5F7-855940FB0F72}" type="slidenum">
              <a:rPr lang="en-US" smtClean="0"/>
              <a:t>‹#›</a:t>
            </a:fld>
            <a:endParaRPr lang="en-US" dirty="0"/>
          </a:p>
        </p:txBody>
      </p:sp>
      <p:pic>
        <p:nvPicPr>
          <p:cNvPr id="8" name="Picture 7">
            <a:extLst>
              <a:ext uri="{FF2B5EF4-FFF2-40B4-BE49-F238E27FC236}">
                <a16:creationId xmlns:a16="http://schemas.microsoft.com/office/drawing/2014/main" id="{AD85F015-D48A-FB41-9333-D97ADF17E2AC}"/>
              </a:ext>
            </a:extLst>
          </p:cNvPr>
          <p:cNvPicPr>
            <a:picLocks noChangeAspect="1"/>
          </p:cNvPicPr>
          <p:nvPr userDrawn="1"/>
        </p:nvPicPr>
        <p:blipFill>
          <a:blip r:embed="rId2"/>
          <a:stretch>
            <a:fillRect/>
          </a:stretch>
        </p:blipFill>
        <p:spPr>
          <a:xfrm>
            <a:off x="679977" y="4526139"/>
            <a:ext cx="2667532" cy="1019005"/>
          </a:xfrm>
          <a:prstGeom prst="rect">
            <a:avLst/>
          </a:prstGeom>
        </p:spPr>
      </p:pic>
    </p:spTree>
    <p:extLst>
      <p:ext uri="{BB962C8B-B14F-4D97-AF65-F5344CB8AC3E}">
        <p14:creationId xmlns:p14="http://schemas.microsoft.com/office/powerpoint/2010/main" val="140530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18595"/>
            <a:ext cx="10972801" cy="999067"/>
          </a:xfrm>
        </p:spPr>
        <p:txBody>
          <a:bodyPr/>
          <a:lstStyle>
            <a:lvl1pPr>
              <a:defRPr sz="3467"/>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21E49"/>
                </a:solidFill>
              </a:defRPr>
            </a:lvl1pPr>
            <a:lvl3pPr>
              <a:defRPr>
                <a:solidFill>
                  <a:schemeClr val="tx2"/>
                </a:solidFill>
              </a:defRPr>
            </a:lvl3pPr>
            <a:lvl4pPr>
              <a:defRPr>
                <a:solidFill>
                  <a:schemeClr val="tx1">
                    <a:lumMod val="65000"/>
                    <a:lumOff val="35000"/>
                  </a:schemeClr>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a:p>
        </p:txBody>
      </p:sp>
    </p:spTree>
    <p:extLst>
      <p:ext uri="{BB962C8B-B14F-4D97-AF65-F5344CB8AC3E}">
        <p14:creationId xmlns:p14="http://schemas.microsoft.com/office/powerpoint/2010/main" val="350961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Rectangle 12"/>
          <p:cNvSpPr/>
          <p:nvPr userDrawn="1"/>
        </p:nvSpPr>
        <p:spPr>
          <a:xfrm>
            <a:off x="1" y="0"/>
            <a:ext cx="8043919" cy="1354667"/>
          </a:xfrm>
          <a:prstGeom prst="rect">
            <a:avLst/>
          </a:prstGeom>
          <a:gradFill>
            <a:gsLst>
              <a:gs pos="0">
                <a:schemeClr val="accent6"/>
              </a:gs>
              <a:gs pos="99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Picture Placeholder 6"/>
          <p:cNvSpPr>
            <a:spLocks noGrp="1"/>
          </p:cNvSpPr>
          <p:nvPr>
            <p:ph type="pic" sz="quarter" idx="13"/>
          </p:nvPr>
        </p:nvSpPr>
        <p:spPr>
          <a:xfrm>
            <a:off x="8043919" y="-2"/>
            <a:ext cx="4148083" cy="6045203"/>
          </a:xfrm>
        </p:spPr>
        <p:txBody>
          <a:bodyPr anchor="ctr">
            <a:normAutofit/>
          </a:bodyPr>
          <a:lstStyle>
            <a:lvl1pPr marL="0" indent="0" algn="ctr">
              <a:buFontTx/>
              <a:buNone/>
              <a:defRPr sz="2133"/>
            </a:lvl1pPr>
          </a:lstStyle>
          <a:p>
            <a:endParaRPr lang="en-US" dirty="0"/>
          </a:p>
        </p:txBody>
      </p:sp>
      <p:sp>
        <p:nvSpPr>
          <p:cNvPr id="2" name="Title 1"/>
          <p:cNvSpPr>
            <a:spLocks noGrp="1"/>
          </p:cNvSpPr>
          <p:nvPr>
            <p:ph type="title" hasCustomPrompt="1"/>
          </p:nvPr>
        </p:nvSpPr>
        <p:spPr>
          <a:xfrm>
            <a:off x="609600" y="216747"/>
            <a:ext cx="7168056" cy="999067"/>
          </a:xfrm>
        </p:spPr>
        <p:txBody>
          <a:bodyPr/>
          <a:lstStyle>
            <a:lvl1pPr>
              <a:defRPr sz="3467">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609600" y="1398203"/>
            <a:ext cx="7168055" cy="4524487"/>
          </a:xfrm>
        </p:spPr>
        <p:txBody>
          <a:bodyPr/>
          <a:lstStyle>
            <a:lvl1pPr>
              <a:defRPr>
                <a:solidFill>
                  <a:srgbClr val="021E49"/>
                </a:solidFill>
              </a:defRPr>
            </a:lvl1pPr>
            <a:lvl3pPr>
              <a:defRPr>
                <a:solidFill>
                  <a:schemeClr val="tx2"/>
                </a:solidFill>
              </a:defRPr>
            </a:lvl3pPr>
            <a:lvl4pPr>
              <a:defRPr>
                <a:solidFill>
                  <a:schemeClr val="tx1">
                    <a:lumMod val="65000"/>
                    <a:lumOff val="35000"/>
                  </a:schemeClr>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a:p>
        </p:txBody>
      </p:sp>
    </p:spTree>
    <p:extLst>
      <p:ext uri="{BB962C8B-B14F-4D97-AF65-F5344CB8AC3E}">
        <p14:creationId xmlns:p14="http://schemas.microsoft.com/office/powerpoint/2010/main" val="33551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3" name="Rectangle 12"/>
          <p:cNvSpPr/>
          <p:nvPr userDrawn="1"/>
        </p:nvSpPr>
        <p:spPr>
          <a:xfrm>
            <a:off x="4148083" y="0"/>
            <a:ext cx="8043919" cy="1354667"/>
          </a:xfrm>
          <a:prstGeom prst="rect">
            <a:avLst/>
          </a:prstGeom>
          <a:gradFill>
            <a:gsLst>
              <a:gs pos="0">
                <a:schemeClr val="accent6"/>
              </a:gs>
              <a:gs pos="99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Picture Placeholder 6"/>
          <p:cNvSpPr>
            <a:spLocks noGrp="1"/>
          </p:cNvSpPr>
          <p:nvPr>
            <p:ph type="pic" sz="quarter" idx="13"/>
          </p:nvPr>
        </p:nvSpPr>
        <p:spPr>
          <a:xfrm>
            <a:off x="0" y="-2"/>
            <a:ext cx="4148083" cy="6045203"/>
          </a:xfrm>
        </p:spPr>
        <p:txBody>
          <a:bodyPr anchor="ctr">
            <a:normAutofit/>
          </a:bodyPr>
          <a:lstStyle>
            <a:lvl1pPr marL="0" indent="0" algn="ctr">
              <a:buFontTx/>
              <a:buNone/>
              <a:defRPr sz="2133"/>
            </a:lvl1pPr>
          </a:lstStyle>
          <a:p>
            <a:endParaRPr lang="en-US" dirty="0"/>
          </a:p>
        </p:txBody>
      </p:sp>
      <p:sp>
        <p:nvSpPr>
          <p:cNvPr id="2" name="Title 1"/>
          <p:cNvSpPr>
            <a:spLocks noGrp="1"/>
          </p:cNvSpPr>
          <p:nvPr>
            <p:ph type="title" hasCustomPrompt="1"/>
          </p:nvPr>
        </p:nvSpPr>
        <p:spPr>
          <a:xfrm>
            <a:off x="4414344" y="203200"/>
            <a:ext cx="7168056" cy="999067"/>
          </a:xfrm>
        </p:spPr>
        <p:txBody>
          <a:bodyPr/>
          <a:lstStyle>
            <a:lvl1pPr>
              <a:defRPr sz="3467">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414345" y="1398203"/>
            <a:ext cx="7168055" cy="4524487"/>
          </a:xfrm>
        </p:spPr>
        <p:txBody>
          <a:bodyPr/>
          <a:lstStyle>
            <a:lvl1pPr>
              <a:defRPr>
                <a:solidFill>
                  <a:srgbClr val="021E49"/>
                </a:solidFill>
              </a:defRPr>
            </a:lvl1pPr>
            <a:lvl3pPr>
              <a:defRPr>
                <a:solidFill>
                  <a:schemeClr val="tx2"/>
                </a:solidFill>
              </a:defRPr>
            </a:lvl3pPr>
            <a:lvl4pPr>
              <a:defRPr>
                <a:solidFill>
                  <a:schemeClr val="tx1">
                    <a:lumMod val="65000"/>
                    <a:lumOff val="35000"/>
                  </a:schemeClr>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a:p>
        </p:txBody>
      </p:sp>
    </p:spTree>
    <p:extLst>
      <p:ext uri="{BB962C8B-B14F-4D97-AF65-F5344CB8AC3E}">
        <p14:creationId xmlns:p14="http://schemas.microsoft.com/office/powerpoint/2010/main" val="295227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charset="0"/>
              <a:ea typeface="Arial" charset="0"/>
              <a:cs typeface="Arial" charset="0"/>
            </a:endParaRPr>
          </a:p>
        </p:txBody>
      </p:sp>
      <p:pic>
        <p:nvPicPr>
          <p:cNvPr id="10" name="Picture 9"/>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a:stretch/>
        </p:blipFill>
        <p:spPr>
          <a:xfrm>
            <a:off x="8425117" y="383472"/>
            <a:ext cx="3766884" cy="5925312"/>
          </a:xfrm>
          <a:prstGeom prst="rect">
            <a:avLst/>
          </a:prstGeom>
        </p:spPr>
      </p:pic>
      <p:sp>
        <p:nvSpPr>
          <p:cNvPr id="3" name="Content Placeholder 2"/>
          <p:cNvSpPr>
            <a:spLocks noGrp="1"/>
          </p:cNvSpPr>
          <p:nvPr>
            <p:ph idx="1"/>
          </p:nvPr>
        </p:nvSpPr>
        <p:spPr/>
        <p:txBody>
          <a:bodyPr/>
          <a:lstStyle>
            <a:lvl1pPr>
              <a:buClr>
                <a:schemeClr val="bg1"/>
              </a:buClr>
              <a:defRPr>
                <a:solidFill>
                  <a:schemeClr val="accent6"/>
                </a:solidFill>
              </a:defRPr>
            </a:lvl1pPr>
            <a:lvl2pPr>
              <a:buClr>
                <a:schemeClr val="bg1"/>
              </a:buClr>
              <a:defRPr>
                <a:solidFill>
                  <a:schemeClr val="bg1"/>
                </a:solidFill>
              </a:defRPr>
            </a:lvl2pPr>
            <a:lvl3pPr>
              <a:buClr>
                <a:schemeClr val="bg1"/>
              </a:buClr>
              <a:defRPr>
                <a:solidFill>
                  <a:schemeClr val="accent6"/>
                </a:solidFill>
              </a:defRPr>
            </a:lvl3pPr>
            <a:lvl4pPr>
              <a:buClr>
                <a:schemeClr val="bg1"/>
              </a:buClr>
              <a:defRPr>
                <a:solidFill>
                  <a:schemeClr val="bg1"/>
                </a:solidFill>
              </a:defRPr>
            </a:lvl4pPr>
            <a:lvl5pPr>
              <a:buClr>
                <a:schemeClr val="bg1"/>
              </a:buCl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a:p>
        </p:txBody>
      </p:sp>
      <p:sp>
        <p:nvSpPr>
          <p:cNvPr id="12" name="Title Placeholder 1"/>
          <p:cNvSpPr>
            <a:spLocks noGrp="1"/>
          </p:cNvSpPr>
          <p:nvPr>
            <p:ph type="title"/>
          </p:nvPr>
        </p:nvSpPr>
        <p:spPr>
          <a:xfrm>
            <a:off x="609600" y="212927"/>
            <a:ext cx="10972800" cy="998736"/>
          </a:xfrm>
          <a:prstGeom prst="rect">
            <a:avLst/>
          </a:prstGeom>
        </p:spPr>
        <p:txBody>
          <a:bodyPr vert="horz" lIns="91440" tIns="45720" rIns="91440" bIns="45720" rtlCol="0" anchor="ctr">
            <a:noAutofit/>
          </a:bodyPr>
          <a:lstStyle/>
          <a:p>
            <a:r>
              <a:rPr lang="en-US" dirty="0"/>
              <a:t>Click to edit master title style</a:t>
            </a:r>
          </a:p>
        </p:txBody>
      </p:sp>
      <p:pic>
        <p:nvPicPr>
          <p:cNvPr id="11" name="Picture 10">
            <a:extLst>
              <a:ext uri="{FF2B5EF4-FFF2-40B4-BE49-F238E27FC236}">
                <a16:creationId xmlns:a16="http://schemas.microsoft.com/office/drawing/2014/main" id="{099E66E3-6BA7-774D-8C9A-010BBAE0689A}"/>
              </a:ext>
            </a:extLst>
          </p:cNvPr>
          <p:cNvPicPr>
            <a:picLocks noChangeAspect="1"/>
          </p:cNvPicPr>
          <p:nvPr userDrawn="1"/>
        </p:nvPicPr>
        <p:blipFill>
          <a:blip r:embed="rId3"/>
          <a:stretch>
            <a:fillRect/>
          </a:stretch>
        </p:blipFill>
        <p:spPr>
          <a:xfrm>
            <a:off x="609599" y="6148028"/>
            <a:ext cx="1334768" cy="509885"/>
          </a:xfrm>
          <a:prstGeom prst="rect">
            <a:avLst/>
          </a:prstGeom>
        </p:spPr>
      </p:pic>
    </p:spTree>
    <p:extLst>
      <p:ext uri="{BB962C8B-B14F-4D97-AF65-F5344CB8AC3E}">
        <p14:creationId xmlns:p14="http://schemas.microsoft.com/office/powerpoint/2010/main" val="298919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charset="0"/>
              <a:ea typeface="Arial" charset="0"/>
              <a:cs typeface="Arial" charset="0"/>
            </a:endParaRPr>
          </a:p>
        </p:txBody>
      </p:sp>
      <p:pic>
        <p:nvPicPr>
          <p:cNvPr id="10" name="Picture 9"/>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a:stretch/>
        </p:blipFill>
        <p:spPr>
          <a:xfrm>
            <a:off x="8425117" y="383472"/>
            <a:ext cx="3766884" cy="5925312"/>
          </a:xfrm>
          <a:prstGeom prst="rect">
            <a:avLst/>
          </a:prstGeom>
        </p:spPr>
      </p:pic>
      <p:sp>
        <p:nvSpPr>
          <p:cNvPr id="5" name="Footer Placeholder 4"/>
          <p:cNvSpPr>
            <a:spLocks noGrp="1"/>
          </p:cNvSpPr>
          <p:nvPr>
            <p:ph type="ftr" sz="quarter" idx="11"/>
          </p:nvPr>
        </p:nvSpPr>
        <p:spPr/>
        <p:txBody>
          <a:body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a:p>
        </p:txBody>
      </p:sp>
      <p:sp>
        <p:nvSpPr>
          <p:cNvPr id="8" name="Picture Placeholder 7"/>
          <p:cNvSpPr>
            <a:spLocks noGrp="1"/>
          </p:cNvSpPr>
          <p:nvPr>
            <p:ph type="pic" sz="quarter" idx="13"/>
          </p:nvPr>
        </p:nvSpPr>
        <p:spPr>
          <a:xfrm>
            <a:off x="609601" y="675300"/>
            <a:ext cx="3048000" cy="3049099"/>
          </a:xfrm>
          <a:prstGeom prst="ellipse">
            <a:avLst/>
          </a:prstGeom>
          <a:ln w="12700">
            <a:solidFill>
              <a:schemeClr val="bg1"/>
            </a:solidFill>
          </a:ln>
        </p:spPr>
        <p:txBody>
          <a:bodyPr anchor="ctr">
            <a:normAutofit/>
          </a:bodyPr>
          <a:lstStyle>
            <a:lvl1pPr marL="0" indent="0" algn="ctr">
              <a:buFontTx/>
              <a:buNone/>
              <a:defRPr sz="2400">
                <a:solidFill>
                  <a:schemeClr val="bg1"/>
                </a:solidFill>
              </a:defRPr>
            </a:lvl1pPr>
          </a:lstStyle>
          <a:p>
            <a:endParaRPr lang="en-US" dirty="0"/>
          </a:p>
        </p:txBody>
      </p:sp>
      <p:sp>
        <p:nvSpPr>
          <p:cNvPr id="18" name="Text Placeholder 17"/>
          <p:cNvSpPr>
            <a:spLocks noGrp="1"/>
          </p:cNvSpPr>
          <p:nvPr>
            <p:ph type="body" sz="quarter" idx="14" hasCustomPrompt="1"/>
          </p:nvPr>
        </p:nvSpPr>
        <p:spPr>
          <a:xfrm>
            <a:off x="609601" y="4082997"/>
            <a:ext cx="3048000" cy="1708203"/>
          </a:xfrm>
        </p:spPr>
        <p:txBody>
          <a:bodyPr/>
          <a:lstStyle>
            <a:lvl1pPr marL="0" indent="0">
              <a:buFontTx/>
              <a:buNone/>
              <a:defRPr sz="2400" b="1">
                <a:solidFill>
                  <a:schemeClr val="accent6"/>
                </a:solidFill>
              </a:defRPr>
            </a:lvl1pPr>
            <a:lvl2pPr marL="19050" indent="0">
              <a:spcBef>
                <a:spcPts val="800"/>
              </a:spcBef>
              <a:buFontTx/>
              <a:buNone/>
              <a:tabLst/>
              <a:defRPr sz="2133">
                <a:solidFill>
                  <a:schemeClr val="accent6"/>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Name</a:t>
            </a:r>
          </a:p>
          <a:p>
            <a:pPr lvl="1"/>
            <a:r>
              <a:rPr lang="en-US" dirty="0"/>
              <a:t>Title</a:t>
            </a:r>
          </a:p>
        </p:txBody>
      </p:sp>
      <p:sp>
        <p:nvSpPr>
          <p:cNvPr id="11" name="TextBox 10"/>
          <p:cNvSpPr txBox="1"/>
          <p:nvPr userDrawn="1"/>
        </p:nvSpPr>
        <p:spPr>
          <a:xfrm>
            <a:off x="3822579" y="543731"/>
            <a:ext cx="1760124" cy="4195892"/>
          </a:xfrm>
          <a:prstGeom prst="rect">
            <a:avLst/>
          </a:prstGeom>
          <a:noFill/>
          <a:effectLst/>
        </p:spPr>
        <p:txBody>
          <a:bodyPr wrap="square" rtlCol="0">
            <a:spAutoFit/>
          </a:bodyPr>
          <a:lstStyle/>
          <a:p>
            <a:r>
              <a:rPr lang="en-US" sz="26666" b="0" i="0" dirty="0">
                <a:solidFill>
                  <a:schemeClr val="accent6">
                    <a:alpha val="30000"/>
                  </a:schemeClr>
                </a:solidFill>
                <a:latin typeface="Arial" charset="0"/>
                <a:ea typeface="Arial" charset="0"/>
                <a:cs typeface="Arial" charset="0"/>
              </a:rPr>
              <a:t>“</a:t>
            </a:r>
          </a:p>
        </p:txBody>
      </p:sp>
      <p:sp>
        <p:nvSpPr>
          <p:cNvPr id="12" name="TextBox 11"/>
          <p:cNvSpPr txBox="1"/>
          <p:nvPr userDrawn="1"/>
        </p:nvSpPr>
        <p:spPr>
          <a:xfrm>
            <a:off x="9776060" y="2988744"/>
            <a:ext cx="1737413" cy="4195892"/>
          </a:xfrm>
          <a:prstGeom prst="rect">
            <a:avLst/>
          </a:prstGeom>
          <a:noFill/>
        </p:spPr>
        <p:txBody>
          <a:bodyPr wrap="square" rtlCol="0">
            <a:spAutoFit/>
          </a:bodyPr>
          <a:lstStyle/>
          <a:p>
            <a:r>
              <a:rPr lang="en-US" sz="26666" b="0" i="0" dirty="0">
                <a:solidFill>
                  <a:schemeClr val="accent6">
                    <a:alpha val="30000"/>
                  </a:schemeClr>
                </a:solidFill>
                <a:latin typeface="Arial" charset="0"/>
                <a:ea typeface="Arial" charset="0"/>
                <a:cs typeface="Arial" charset="0"/>
              </a:rPr>
              <a:t>”</a:t>
            </a:r>
          </a:p>
        </p:txBody>
      </p:sp>
      <p:sp>
        <p:nvSpPr>
          <p:cNvPr id="3" name="Content Placeholder 2"/>
          <p:cNvSpPr>
            <a:spLocks noGrp="1"/>
          </p:cNvSpPr>
          <p:nvPr>
            <p:ph idx="1"/>
          </p:nvPr>
        </p:nvSpPr>
        <p:spPr>
          <a:xfrm>
            <a:off x="4206240" y="1849120"/>
            <a:ext cx="7376160" cy="3942080"/>
          </a:xfrm>
        </p:spPr>
        <p:txBody>
          <a:bodyPr>
            <a:normAutofit/>
          </a:bodyPr>
          <a:lstStyle>
            <a:lvl1pPr marL="0" indent="0">
              <a:buClr>
                <a:schemeClr val="accent1"/>
              </a:buClr>
              <a:buFontTx/>
              <a:buNone/>
              <a:defRPr sz="4267">
                <a:solidFill>
                  <a:schemeClr val="bg1"/>
                </a:solidFill>
              </a:defRPr>
            </a:lvl1pPr>
            <a:lvl2pPr marL="609585" indent="0">
              <a:buClr>
                <a:schemeClr val="accent1"/>
              </a:buClr>
              <a:buFontTx/>
              <a:buNone/>
              <a:defRPr>
                <a:solidFill>
                  <a:schemeClr val="bg1"/>
                </a:solidFill>
              </a:defRPr>
            </a:lvl2pPr>
            <a:lvl3pPr marL="1219170" indent="0">
              <a:buClr>
                <a:schemeClr val="accent1"/>
              </a:buClr>
              <a:buFontTx/>
              <a:buNone/>
              <a:defRPr>
                <a:solidFill>
                  <a:schemeClr val="accent6"/>
                </a:solidFill>
              </a:defRPr>
            </a:lvl3pPr>
            <a:lvl4pPr marL="1828754" indent="0">
              <a:buClr>
                <a:schemeClr val="accent1"/>
              </a:buClr>
              <a:buFontTx/>
              <a:buNone/>
              <a:defRPr>
                <a:solidFill>
                  <a:schemeClr val="bg1"/>
                </a:solidFill>
              </a:defRPr>
            </a:lvl4pPr>
            <a:lvl5pPr marL="2438339" indent="0">
              <a:buClr>
                <a:schemeClr val="accent1"/>
              </a:buClr>
              <a:buFontTx/>
              <a:buNone/>
              <a:defRPr>
                <a:solidFill>
                  <a:schemeClr val="accent6"/>
                </a:solidFill>
              </a:defRPr>
            </a:lvl5pPr>
          </a:lstStyle>
          <a:p>
            <a:pPr lvl="0"/>
            <a:r>
              <a:rPr lang="en-US" dirty="0"/>
              <a:t>Click to edit Master text styles</a:t>
            </a:r>
          </a:p>
        </p:txBody>
      </p:sp>
      <p:pic>
        <p:nvPicPr>
          <p:cNvPr id="13" name="Picture 12">
            <a:extLst>
              <a:ext uri="{FF2B5EF4-FFF2-40B4-BE49-F238E27FC236}">
                <a16:creationId xmlns:a16="http://schemas.microsoft.com/office/drawing/2014/main" id="{14C7C2F3-2069-664A-AB0D-1CE5D669CDA6}"/>
              </a:ext>
            </a:extLst>
          </p:cNvPr>
          <p:cNvPicPr>
            <a:picLocks noChangeAspect="1"/>
          </p:cNvPicPr>
          <p:nvPr userDrawn="1"/>
        </p:nvPicPr>
        <p:blipFill>
          <a:blip r:embed="rId3"/>
          <a:stretch>
            <a:fillRect/>
          </a:stretch>
        </p:blipFill>
        <p:spPr>
          <a:xfrm>
            <a:off x="609599" y="6148028"/>
            <a:ext cx="1334768" cy="509885"/>
          </a:xfrm>
          <a:prstGeom prst="rect">
            <a:avLst/>
          </a:prstGeom>
        </p:spPr>
      </p:pic>
    </p:spTree>
    <p:extLst>
      <p:ext uri="{BB962C8B-B14F-4D97-AF65-F5344CB8AC3E}">
        <p14:creationId xmlns:p14="http://schemas.microsoft.com/office/powerpoint/2010/main" val="143209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charset="0"/>
              <a:ea typeface="Arial" charset="0"/>
              <a:cs typeface="Arial" charset="0"/>
            </a:endParaRPr>
          </a:p>
        </p:txBody>
      </p:sp>
      <p:pic>
        <p:nvPicPr>
          <p:cNvPr id="11" name="Picture 10"/>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a:stretch/>
        </p:blipFill>
        <p:spPr>
          <a:xfrm>
            <a:off x="8425117" y="383472"/>
            <a:ext cx="3766884" cy="5925312"/>
          </a:xfrm>
          <a:prstGeom prst="rect">
            <a:avLst/>
          </a:prstGeom>
        </p:spPr>
      </p:pic>
      <p:sp>
        <p:nvSpPr>
          <p:cNvPr id="3" name="Content Placeholder 2"/>
          <p:cNvSpPr>
            <a:spLocks noGrp="1"/>
          </p:cNvSpPr>
          <p:nvPr>
            <p:ph idx="1"/>
          </p:nvPr>
        </p:nvSpPr>
        <p:spPr>
          <a:xfrm>
            <a:off x="609600" y="1398203"/>
            <a:ext cx="7128933" cy="4524487"/>
          </a:xfrm>
        </p:spPr>
        <p:txBody>
          <a:bodyPr/>
          <a:lstStyle>
            <a:lvl1pPr>
              <a:buClr>
                <a:schemeClr val="bg1"/>
              </a:buClr>
              <a:defRPr>
                <a:solidFill>
                  <a:schemeClr val="accent6"/>
                </a:solidFill>
              </a:defRPr>
            </a:lvl1pPr>
            <a:lvl2pPr>
              <a:buClr>
                <a:schemeClr val="bg1"/>
              </a:buClr>
              <a:defRPr>
                <a:solidFill>
                  <a:schemeClr val="bg1"/>
                </a:solidFill>
              </a:defRPr>
            </a:lvl2pPr>
            <a:lvl3pPr>
              <a:buClr>
                <a:schemeClr val="bg1"/>
              </a:buClr>
              <a:defRPr>
                <a:solidFill>
                  <a:schemeClr val="accent6"/>
                </a:solidFill>
              </a:defRPr>
            </a:lvl3pPr>
            <a:lvl4pPr>
              <a:buClr>
                <a:schemeClr val="bg1"/>
              </a:buClr>
              <a:defRPr>
                <a:solidFill>
                  <a:schemeClr val="bg1"/>
                </a:solidFill>
              </a:defRPr>
            </a:lvl4pPr>
            <a:lvl5pPr>
              <a:buClr>
                <a:schemeClr val="bg1"/>
              </a:buCl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694243" y="6282855"/>
            <a:ext cx="3511627" cy="523288"/>
          </a:xfrm>
        </p:spPr>
        <p:txBody>
          <a:bodyPr/>
          <a:lstStyle>
            <a:lvl1pPr algn="ctr">
              <a:defRPr/>
            </a:lvl1pPr>
          </a:lstStyle>
          <a:p>
            <a:r>
              <a:rPr lang="en-US" dirty="0"/>
              <a:t>FOR INTERNAL USE ONLY. DO NOT DUPLICATE, DISTRIBUTE, OR USE IN DETAILING</a:t>
            </a:r>
          </a:p>
        </p:txBody>
      </p:sp>
      <p:sp>
        <p:nvSpPr>
          <p:cNvPr id="6" name="Slide Number Placeholder 5"/>
          <p:cNvSpPr>
            <a:spLocks noGrp="1"/>
          </p:cNvSpPr>
          <p:nvPr>
            <p:ph type="sldNum" sz="quarter" idx="12"/>
          </p:nvPr>
        </p:nvSpPr>
        <p:spPr>
          <a:xfrm>
            <a:off x="6762517" y="6441018"/>
            <a:ext cx="976016" cy="365125"/>
          </a:xfrm>
        </p:spPr>
        <p:txBody>
          <a:bodyPr/>
          <a:lstStyle/>
          <a:p>
            <a:fld id="{2A9A479E-2F80-B04A-B5F7-855940FB0F72}" type="slidenum">
              <a:rPr lang="en-US" smtClean="0"/>
              <a:t>‹#›</a:t>
            </a:fld>
            <a:endParaRPr lang="en-US" dirty="0"/>
          </a:p>
        </p:txBody>
      </p:sp>
      <p:sp>
        <p:nvSpPr>
          <p:cNvPr id="12" name="Title Placeholder 1"/>
          <p:cNvSpPr>
            <a:spLocks noGrp="1"/>
          </p:cNvSpPr>
          <p:nvPr>
            <p:ph type="title"/>
          </p:nvPr>
        </p:nvSpPr>
        <p:spPr>
          <a:xfrm>
            <a:off x="609600" y="212927"/>
            <a:ext cx="7128933" cy="998736"/>
          </a:xfrm>
          <a:prstGeom prst="rect">
            <a:avLst/>
          </a:prstGeom>
        </p:spPr>
        <p:txBody>
          <a:bodyPr vert="horz" lIns="91440" tIns="45720" rIns="91440" bIns="45720" rtlCol="0" anchor="ctr">
            <a:noAutofit/>
          </a:bodyPr>
          <a:lstStyle/>
          <a:p>
            <a:r>
              <a:rPr lang="en-US" dirty="0"/>
              <a:t>Click to edit master title style</a:t>
            </a:r>
          </a:p>
        </p:txBody>
      </p:sp>
      <p:sp>
        <p:nvSpPr>
          <p:cNvPr id="10" name="Picture Placeholder 6"/>
          <p:cNvSpPr>
            <a:spLocks noGrp="1"/>
          </p:cNvSpPr>
          <p:nvPr>
            <p:ph type="pic" sz="quarter" idx="13"/>
          </p:nvPr>
        </p:nvSpPr>
        <p:spPr>
          <a:xfrm>
            <a:off x="8043919" y="1"/>
            <a:ext cx="4148083" cy="6857999"/>
          </a:xfrm>
        </p:spPr>
        <p:txBody>
          <a:bodyPr anchor="ctr">
            <a:normAutofit/>
          </a:bodyPr>
          <a:lstStyle>
            <a:lvl1pPr marL="0" indent="0" algn="ctr">
              <a:buFontTx/>
              <a:buNone/>
              <a:defRPr sz="2133">
                <a:solidFill>
                  <a:schemeClr val="bg1"/>
                </a:solidFill>
              </a:defRPr>
            </a:lvl1pPr>
          </a:lstStyle>
          <a:p>
            <a:endParaRPr lang="en-US" dirty="0"/>
          </a:p>
        </p:txBody>
      </p:sp>
      <p:pic>
        <p:nvPicPr>
          <p:cNvPr id="13" name="Picture 12">
            <a:extLst>
              <a:ext uri="{FF2B5EF4-FFF2-40B4-BE49-F238E27FC236}">
                <a16:creationId xmlns:a16="http://schemas.microsoft.com/office/drawing/2014/main" id="{B85C285A-8315-1741-AD77-68B4F1EDF8EB}"/>
              </a:ext>
            </a:extLst>
          </p:cNvPr>
          <p:cNvPicPr>
            <a:picLocks noChangeAspect="1"/>
          </p:cNvPicPr>
          <p:nvPr userDrawn="1"/>
        </p:nvPicPr>
        <p:blipFill>
          <a:blip r:embed="rId3"/>
          <a:stretch>
            <a:fillRect/>
          </a:stretch>
        </p:blipFill>
        <p:spPr>
          <a:xfrm>
            <a:off x="609599" y="6148028"/>
            <a:ext cx="1334768" cy="509885"/>
          </a:xfrm>
          <a:prstGeom prst="rect">
            <a:avLst/>
          </a:prstGeom>
        </p:spPr>
      </p:pic>
    </p:spTree>
    <p:extLst>
      <p:ext uri="{BB962C8B-B14F-4D97-AF65-F5344CB8AC3E}">
        <p14:creationId xmlns:p14="http://schemas.microsoft.com/office/powerpoint/2010/main" val="192302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charset="0"/>
              <a:ea typeface="Arial" charset="0"/>
              <a:cs typeface="Arial" charset="0"/>
            </a:endParaRPr>
          </a:p>
        </p:txBody>
      </p:sp>
      <p:pic>
        <p:nvPicPr>
          <p:cNvPr id="11" name="Picture 10"/>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a:stretch/>
        </p:blipFill>
        <p:spPr>
          <a:xfrm>
            <a:off x="8425117" y="383472"/>
            <a:ext cx="3766884" cy="5925312"/>
          </a:xfrm>
          <a:prstGeom prst="rect">
            <a:avLst/>
          </a:prstGeom>
        </p:spPr>
      </p:pic>
      <p:sp>
        <p:nvSpPr>
          <p:cNvPr id="3" name="Content Placeholder 2"/>
          <p:cNvSpPr>
            <a:spLocks noGrp="1"/>
          </p:cNvSpPr>
          <p:nvPr>
            <p:ph idx="1"/>
          </p:nvPr>
        </p:nvSpPr>
        <p:spPr>
          <a:xfrm>
            <a:off x="4453467" y="1398203"/>
            <a:ext cx="7128933" cy="4524487"/>
          </a:xfrm>
        </p:spPr>
        <p:txBody>
          <a:bodyPr/>
          <a:lstStyle>
            <a:lvl1pPr>
              <a:buClr>
                <a:schemeClr val="bg1"/>
              </a:buClr>
              <a:defRPr>
                <a:solidFill>
                  <a:schemeClr val="accent6"/>
                </a:solidFill>
              </a:defRPr>
            </a:lvl1pPr>
            <a:lvl2pPr>
              <a:buClr>
                <a:schemeClr val="bg1"/>
              </a:buClr>
              <a:defRPr>
                <a:solidFill>
                  <a:schemeClr val="bg1"/>
                </a:solidFill>
              </a:defRPr>
            </a:lvl2pPr>
            <a:lvl3pPr>
              <a:buClr>
                <a:schemeClr val="bg1"/>
              </a:buClr>
              <a:defRPr>
                <a:solidFill>
                  <a:schemeClr val="accent6"/>
                </a:solidFill>
              </a:defRPr>
            </a:lvl3pPr>
            <a:lvl4pPr>
              <a:buClr>
                <a:schemeClr val="bg1"/>
              </a:buClr>
              <a:defRPr>
                <a:solidFill>
                  <a:schemeClr val="bg1"/>
                </a:solidFill>
              </a:defRPr>
            </a:lvl4pPr>
            <a:lvl5pPr>
              <a:buClr>
                <a:schemeClr val="bg1"/>
              </a:buCl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538109" y="6282855"/>
            <a:ext cx="3511627" cy="523288"/>
          </a:xfrm>
        </p:spPr>
        <p:txBody>
          <a:bodyPr/>
          <a:lstStyle>
            <a:lvl1pPr algn="ctr">
              <a:defRPr/>
            </a:lvl1pPr>
          </a:lstStyle>
          <a:p>
            <a:r>
              <a:rPr lang="en-US" dirty="0"/>
              <a:t>FOR INTERNAL USE ONLY. DO NOT DUPLICATE, DISTRIBUTE, OR USE IN DETAILING</a:t>
            </a:r>
          </a:p>
        </p:txBody>
      </p:sp>
      <p:sp>
        <p:nvSpPr>
          <p:cNvPr id="6" name="Slide Number Placeholder 5"/>
          <p:cNvSpPr>
            <a:spLocks noGrp="1"/>
          </p:cNvSpPr>
          <p:nvPr>
            <p:ph type="sldNum" sz="quarter" idx="12"/>
          </p:nvPr>
        </p:nvSpPr>
        <p:spPr>
          <a:xfrm>
            <a:off x="10606384" y="6441018"/>
            <a:ext cx="976016" cy="365125"/>
          </a:xfrm>
        </p:spPr>
        <p:txBody>
          <a:bodyPr/>
          <a:lstStyle/>
          <a:p>
            <a:fld id="{2A9A479E-2F80-B04A-B5F7-855940FB0F72}" type="slidenum">
              <a:rPr lang="en-US" smtClean="0"/>
              <a:t>‹#›</a:t>
            </a:fld>
            <a:endParaRPr lang="en-US" dirty="0"/>
          </a:p>
        </p:txBody>
      </p:sp>
      <p:sp>
        <p:nvSpPr>
          <p:cNvPr id="12" name="Title Placeholder 1"/>
          <p:cNvSpPr>
            <a:spLocks noGrp="1"/>
          </p:cNvSpPr>
          <p:nvPr>
            <p:ph type="title"/>
          </p:nvPr>
        </p:nvSpPr>
        <p:spPr>
          <a:xfrm>
            <a:off x="4453467" y="212927"/>
            <a:ext cx="7128933" cy="998736"/>
          </a:xfrm>
          <a:prstGeom prst="rect">
            <a:avLst/>
          </a:prstGeom>
        </p:spPr>
        <p:txBody>
          <a:bodyPr vert="horz" lIns="91440" tIns="45720" rIns="91440" bIns="45720" rtlCol="0" anchor="ctr">
            <a:noAutofit/>
          </a:bodyPr>
          <a:lstStyle/>
          <a:p>
            <a:r>
              <a:rPr lang="en-US" dirty="0"/>
              <a:t>Click to edit master title style</a:t>
            </a:r>
          </a:p>
        </p:txBody>
      </p:sp>
      <p:sp>
        <p:nvSpPr>
          <p:cNvPr id="10" name="Picture Placeholder 6"/>
          <p:cNvSpPr>
            <a:spLocks noGrp="1"/>
          </p:cNvSpPr>
          <p:nvPr>
            <p:ph type="pic" sz="quarter" idx="13"/>
          </p:nvPr>
        </p:nvSpPr>
        <p:spPr>
          <a:xfrm>
            <a:off x="0" y="1"/>
            <a:ext cx="4148083" cy="6857999"/>
          </a:xfrm>
        </p:spPr>
        <p:txBody>
          <a:bodyPr anchor="ctr">
            <a:normAutofit/>
          </a:bodyPr>
          <a:lstStyle>
            <a:lvl1pPr marL="0" indent="0" algn="ctr">
              <a:buFontTx/>
              <a:buNone/>
              <a:defRPr sz="2133">
                <a:solidFill>
                  <a:schemeClr val="bg1"/>
                </a:solidFill>
              </a:defRPr>
            </a:lvl1pPr>
          </a:lstStyle>
          <a:p>
            <a:endParaRPr lang="en-US" dirty="0"/>
          </a:p>
        </p:txBody>
      </p:sp>
      <p:pic>
        <p:nvPicPr>
          <p:cNvPr id="13" name="Picture 12">
            <a:extLst>
              <a:ext uri="{FF2B5EF4-FFF2-40B4-BE49-F238E27FC236}">
                <a16:creationId xmlns:a16="http://schemas.microsoft.com/office/drawing/2014/main" id="{8E7DCBCD-E1FE-F54B-A422-B43ED20B6F02}"/>
              </a:ext>
            </a:extLst>
          </p:cNvPr>
          <p:cNvPicPr>
            <a:picLocks noChangeAspect="1"/>
          </p:cNvPicPr>
          <p:nvPr userDrawn="1"/>
        </p:nvPicPr>
        <p:blipFill>
          <a:blip r:embed="rId3"/>
          <a:stretch>
            <a:fillRect/>
          </a:stretch>
        </p:blipFill>
        <p:spPr>
          <a:xfrm>
            <a:off x="4458275" y="6148028"/>
            <a:ext cx="1334768" cy="509885"/>
          </a:xfrm>
          <a:prstGeom prst="rect">
            <a:avLst/>
          </a:prstGeom>
        </p:spPr>
      </p:pic>
    </p:spTree>
    <p:extLst>
      <p:ext uri="{BB962C8B-B14F-4D97-AF65-F5344CB8AC3E}">
        <p14:creationId xmlns:p14="http://schemas.microsoft.com/office/powerpoint/2010/main" val="234730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pPr eaLnBrk="0" fontAlgn="base" hangingPunct="0">
              <a:spcBef>
                <a:spcPct val="0"/>
              </a:spcBef>
              <a:spcAft>
                <a:spcPct val="0"/>
              </a:spcAft>
            </a:pPr>
            <a:r>
              <a:rPr lang="en-US">
                <a:solidFill>
                  <a:srgbClr val="A6A6A6"/>
                </a:solidFill>
              </a:rPr>
              <a:t>│     9 March 2017</a:t>
            </a:r>
            <a:endParaRPr lang="en-US" dirty="0">
              <a:solidFill>
                <a:srgbClr val="A6A6A6"/>
              </a:solidFill>
            </a:endParaRPr>
          </a:p>
        </p:txBody>
      </p:sp>
      <p:sp>
        <p:nvSpPr>
          <p:cNvPr id="14" name="Footer Placeholder 13"/>
          <p:cNvSpPr>
            <a:spLocks noGrp="1"/>
          </p:cNvSpPr>
          <p:nvPr>
            <p:ph type="ftr" sz="quarter" idx="11"/>
          </p:nvPr>
        </p:nvSpPr>
        <p:spPr/>
        <p:txBody>
          <a:bodyPr/>
          <a:lstStyle/>
          <a:p>
            <a:r>
              <a:rPr lang="en-US">
                <a:solidFill>
                  <a:srgbClr val="A6A6A6"/>
                </a:solidFill>
              </a:rPr>
              <a:t>Insert Presentation Name in Footer Field</a:t>
            </a:r>
          </a:p>
        </p:txBody>
      </p:sp>
      <p:sp>
        <p:nvSpPr>
          <p:cNvPr id="15" name="Slide Number Placeholder 14"/>
          <p:cNvSpPr>
            <a:spLocks noGrp="1"/>
          </p:cNvSpPr>
          <p:nvPr>
            <p:ph type="sldNum" sz="quarter" idx="12"/>
          </p:nvPr>
        </p:nvSpPr>
        <p:spPr/>
        <p:txBody>
          <a:bodyPr/>
          <a:lstStyle/>
          <a:p>
            <a:pPr eaLnBrk="0" fontAlgn="base" hangingPunct="0">
              <a:spcBef>
                <a:spcPct val="0"/>
              </a:spcBef>
              <a:spcAft>
                <a:spcPct val="0"/>
              </a:spcAft>
              <a:tabLst>
                <a:tab pos="228600" algn="l"/>
              </a:tabLst>
            </a:pPr>
            <a:fld id="{5A055CDC-B9DA-4064-88D0-E9FDAB0DBE74}" type="slidenum">
              <a:rPr lang="en-US" smtClean="0">
                <a:solidFill>
                  <a:srgbClr val="A6A6A6"/>
                </a:solidFill>
              </a:rPr>
              <a:pPr eaLnBrk="0" fontAlgn="base" hangingPunct="0">
                <a:spcBef>
                  <a:spcPct val="0"/>
                </a:spcBef>
                <a:spcAft>
                  <a:spcPct val="0"/>
                </a:spcAft>
                <a:tabLst>
                  <a:tab pos="228600" algn="l"/>
                </a:tabLst>
              </a:pPr>
              <a:t>‹#›</a:t>
            </a:fld>
            <a:endParaRPr lang="en-US" dirty="0">
              <a:solidFill>
                <a:srgbClr val="A6A6A6"/>
              </a:solidFill>
            </a:endParaRPr>
          </a:p>
        </p:txBody>
      </p:sp>
    </p:spTree>
    <p:extLst>
      <p:ext uri="{BB962C8B-B14F-4D97-AF65-F5344CB8AC3E}">
        <p14:creationId xmlns:p14="http://schemas.microsoft.com/office/powerpoint/2010/main" val="109951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charset="0"/>
              <a:ea typeface="Arial" charset="0"/>
              <a:cs typeface="Arial" charset="0"/>
            </a:endParaRPr>
          </a:p>
        </p:txBody>
      </p:sp>
      <p:pic>
        <p:nvPicPr>
          <p:cNvPr id="7" name="Picture 6"/>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8425117" y="357543"/>
            <a:ext cx="3766884" cy="5925312"/>
          </a:xfrm>
          <a:prstGeom prst="rect">
            <a:avLst/>
          </a:prstGeom>
        </p:spPr>
      </p:pic>
      <p:sp>
        <p:nvSpPr>
          <p:cNvPr id="3" name="Content Placeholder 2"/>
          <p:cNvSpPr>
            <a:spLocks noGrp="1"/>
          </p:cNvSpPr>
          <p:nvPr>
            <p:ph idx="1"/>
          </p:nvPr>
        </p:nvSpPr>
        <p:spPr/>
        <p:txBody>
          <a:bodyPr/>
          <a:lstStyle>
            <a:lvl1pPr>
              <a:buClr>
                <a:schemeClr val="accent1"/>
              </a:buClr>
              <a:defRPr>
                <a:solidFill>
                  <a:schemeClr val="accent6"/>
                </a:solidFill>
              </a:defRPr>
            </a:lvl1pPr>
            <a:lvl2pPr>
              <a:buClr>
                <a:schemeClr val="accent1"/>
              </a:buClr>
              <a:defRPr>
                <a:solidFill>
                  <a:schemeClr val="bg1"/>
                </a:solidFill>
              </a:defRPr>
            </a:lvl2pPr>
            <a:lvl3pPr>
              <a:buClr>
                <a:schemeClr val="accent1"/>
              </a:buClr>
              <a:defRPr>
                <a:solidFill>
                  <a:schemeClr val="accent6"/>
                </a:solidFill>
              </a:defRPr>
            </a:lvl3pPr>
            <a:lvl4pPr>
              <a:buClr>
                <a:schemeClr val="accent1"/>
              </a:buClr>
              <a:defRPr>
                <a:solidFill>
                  <a:schemeClr val="bg1"/>
                </a:solidFill>
              </a:defRPr>
            </a:lvl4pPr>
            <a:lvl5pPr>
              <a:buClr>
                <a:schemeClr val="accent1"/>
              </a:buCl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a:p>
        </p:txBody>
      </p:sp>
      <p:sp>
        <p:nvSpPr>
          <p:cNvPr id="12" name="Title Placeholder 1"/>
          <p:cNvSpPr>
            <a:spLocks noGrp="1"/>
          </p:cNvSpPr>
          <p:nvPr>
            <p:ph type="title"/>
          </p:nvPr>
        </p:nvSpPr>
        <p:spPr>
          <a:xfrm>
            <a:off x="609600" y="212927"/>
            <a:ext cx="10972800" cy="998736"/>
          </a:xfrm>
          <a:prstGeom prst="rect">
            <a:avLst/>
          </a:prstGeom>
        </p:spPr>
        <p:txBody>
          <a:bodyPr vert="horz" lIns="91440" tIns="45720" rIns="91440" bIns="45720" rtlCol="0" anchor="ctr">
            <a:noAutofit/>
          </a:bodyPr>
          <a:lstStyle/>
          <a:p>
            <a:r>
              <a:rPr lang="en-US" dirty="0"/>
              <a:t>Click to edit master title style</a:t>
            </a:r>
          </a:p>
        </p:txBody>
      </p:sp>
      <p:pic>
        <p:nvPicPr>
          <p:cNvPr id="10" name="Picture 9">
            <a:extLst>
              <a:ext uri="{FF2B5EF4-FFF2-40B4-BE49-F238E27FC236}">
                <a16:creationId xmlns:a16="http://schemas.microsoft.com/office/drawing/2014/main" id="{14181DC0-B7E2-1741-9BC2-D28542BB96A8}"/>
              </a:ext>
            </a:extLst>
          </p:cNvPr>
          <p:cNvPicPr>
            <a:picLocks noChangeAspect="1"/>
          </p:cNvPicPr>
          <p:nvPr userDrawn="1"/>
        </p:nvPicPr>
        <p:blipFill>
          <a:blip r:embed="rId3"/>
          <a:stretch>
            <a:fillRect/>
          </a:stretch>
        </p:blipFill>
        <p:spPr>
          <a:xfrm>
            <a:off x="609599" y="6148028"/>
            <a:ext cx="1334768" cy="509885"/>
          </a:xfrm>
          <a:prstGeom prst="rect">
            <a:avLst/>
          </a:prstGeom>
        </p:spPr>
      </p:pic>
    </p:spTree>
    <p:extLst>
      <p:ext uri="{BB962C8B-B14F-4D97-AF65-F5344CB8AC3E}">
        <p14:creationId xmlns:p14="http://schemas.microsoft.com/office/powerpoint/2010/main" val="303998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charset="0"/>
              <a:ea typeface="Arial" charset="0"/>
              <a:cs typeface="Arial" charset="0"/>
            </a:endParaRPr>
          </a:p>
        </p:txBody>
      </p:sp>
      <p:pic>
        <p:nvPicPr>
          <p:cNvPr id="7" name="Picture 6"/>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8425117" y="357543"/>
            <a:ext cx="3766884" cy="5925312"/>
          </a:xfrm>
          <a:prstGeom prst="rect">
            <a:avLst/>
          </a:prstGeom>
        </p:spPr>
      </p:pic>
      <p:sp>
        <p:nvSpPr>
          <p:cNvPr id="5" name="Footer Placeholder 4"/>
          <p:cNvSpPr>
            <a:spLocks noGrp="1"/>
          </p:cNvSpPr>
          <p:nvPr>
            <p:ph type="ftr" sz="quarter" idx="11"/>
          </p:nvPr>
        </p:nvSpPr>
        <p:spPr/>
        <p:txBody>
          <a:body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a:p>
        </p:txBody>
      </p:sp>
      <p:sp>
        <p:nvSpPr>
          <p:cNvPr id="8" name="Picture Placeholder 7"/>
          <p:cNvSpPr>
            <a:spLocks noGrp="1"/>
          </p:cNvSpPr>
          <p:nvPr>
            <p:ph type="pic" sz="quarter" idx="13"/>
          </p:nvPr>
        </p:nvSpPr>
        <p:spPr>
          <a:xfrm>
            <a:off x="609601" y="675300"/>
            <a:ext cx="3048000" cy="3049099"/>
          </a:xfrm>
          <a:prstGeom prst="ellipse">
            <a:avLst/>
          </a:prstGeom>
          <a:ln w="12700">
            <a:solidFill>
              <a:schemeClr val="bg1"/>
            </a:solidFill>
          </a:ln>
        </p:spPr>
        <p:txBody>
          <a:bodyPr anchor="ctr">
            <a:normAutofit/>
          </a:bodyPr>
          <a:lstStyle>
            <a:lvl1pPr marL="0" indent="0" algn="ctr">
              <a:buFontTx/>
              <a:buNone/>
              <a:defRPr sz="2400">
                <a:solidFill>
                  <a:schemeClr val="bg1"/>
                </a:solidFill>
              </a:defRPr>
            </a:lvl1pPr>
          </a:lstStyle>
          <a:p>
            <a:endParaRPr lang="en-US" dirty="0"/>
          </a:p>
        </p:txBody>
      </p:sp>
      <p:sp>
        <p:nvSpPr>
          <p:cNvPr id="18" name="Text Placeholder 17"/>
          <p:cNvSpPr>
            <a:spLocks noGrp="1"/>
          </p:cNvSpPr>
          <p:nvPr>
            <p:ph type="body" sz="quarter" idx="14" hasCustomPrompt="1"/>
          </p:nvPr>
        </p:nvSpPr>
        <p:spPr>
          <a:xfrm>
            <a:off x="609601" y="4082997"/>
            <a:ext cx="3048000" cy="1708203"/>
          </a:xfrm>
        </p:spPr>
        <p:txBody>
          <a:bodyPr/>
          <a:lstStyle>
            <a:lvl1pPr marL="0" indent="0">
              <a:buFontTx/>
              <a:buNone/>
              <a:defRPr sz="2400" b="1">
                <a:solidFill>
                  <a:schemeClr val="accent6"/>
                </a:solidFill>
              </a:defRPr>
            </a:lvl1pPr>
            <a:lvl2pPr marL="19050" indent="0">
              <a:spcBef>
                <a:spcPts val="800"/>
              </a:spcBef>
              <a:buFontTx/>
              <a:buNone/>
              <a:tabLst/>
              <a:defRPr sz="2133">
                <a:solidFill>
                  <a:schemeClr val="accent6"/>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Name</a:t>
            </a:r>
          </a:p>
          <a:p>
            <a:pPr lvl="1"/>
            <a:r>
              <a:rPr lang="en-US" dirty="0"/>
              <a:t>Title</a:t>
            </a:r>
          </a:p>
        </p:txBody>
      </p:sp>
      <p:sp>
        <p:nvSpPr>
          <p:cNvPr id="19" name="TextBox 18"/>
          <p:cNvSpPr txBox="1"/>
          <p:nvPr userDrawn="1"/>
        </p:nvSpPr>
        <p:spPr>
          <a:xfrm>
            <a:off x="3822579" y="543731"/>
            <a:ext cx="1760124" cy="4195892"/>
          </a:xfrm>
          <a:prstGeom prst="rect">
            <a:avLst/>
          </a:prstGeom>
          <a:noFill/>
          <a:effectLst/>
        </p:spPr>
        <p:txBody>
          <a:bodyPr wrap="square" rtlCol="0">
            <a:spAutoFit/>
          </a:bodyPr>
          <a:lstStyle/>
          <a:p>
            <a:r>
              <a:rPr lang="en-US" sz="26666" b="0" i="0" dirty="0">
                <a:solidFill>
                  <a:schemeClr val="tx1">
                    <a:alpha val="40000"/>
                  </a:schemeClr>
                </a:solidFill>
                <a:latin typeface="Arial" charset="0"/>
                <a:ea typeface="Arial" charset="0"/>
                <a:cs typeface="Arial" charset="0"/>
              </a:rPr>
              <a:t>“</a:t>
            </a:r>
          </a:p>
        </p:txBody>
      </p:sp>
      <p:sp>
        <p:nvSpPr>
          <p:cNvPr id="20" name="TextBox 19"/>
          <p:cNvSpPr txBox="1"/>
          <p:nvPr userDrawn="1"/>
        </p:nvSpPr>
        <p:spPr>
          <a:xfrm>
            <a:off x="9776060" y="2988744"/>
            <a:ext cx="1737413" cy="4195892"/>
          </a:xfrm>
          <a:prstGeom prst="rect">
            <a:avLst/>
          </a:prstGeom>
          <a:noFill/>
        </p:spPr>
        <p:txBody>
          <a:bodyPr wrap="square" rtlCol="0">
            <a:spAutoFit/>
          </a:bodyPr>
          <a:lstStyle/>
          <a:p>
            <a:r>
              <a:rPr lang="en-US" sz="26666" b="0" i="0" dirty="0">
                <a:solidFill>
                  <a:schemeClr val="tx1">
                    <a:alpha val="40000"/>
                  </a:schemeClr>
                </a:solidFill>
                <a:latin typeface="Arial" charset="0"/>
                <a:ea typeface="Arial" charset="0"/>
                <a:cs typeface="Arial" charset="0"/>
              </a:rPr>
              <a:t>”</a:t>
            </a:r>
          </a:p>
        </p:txBody>
      </p:sp>
      <p:sp>
        <p:nvSpPr>
          <p:cNvPr id="3" name="Content Placeholder 2"/>
          <p:cNvSpPr>
            <a:spLocks noGrp="1"/>
          </p:cNvSpPr>
          <p:nvPr>
            <p:ph idx="1"/>
          </p:nvPr>
        </p:nvSpPr>
        <p:spPr>
          <a:xfrm>
            <a:off x="4206240" y="1849120"/>
            <a:ext cx="7376160" cy="3942080"/>
          </a:xfrm>
        </p:spPr>
        <p:txBody>
          <a:bodyPr>
            <a:normAutofit/>
          </a:bodyPr>
          <a:lstStyle>
            <a:lvl1pPr marL="0" indent="0">
              <a:buClr>
                <a:schemeClr val="accent1"/>
              </a:buClr>
              <a:buFontTx/>
              <a:buNone/>
              <a:defRPr sz="4267">
                <a:solidFill>
                  <a:schemeClr val="bg1"/>
                </a:solidFill>
              </a:defRPr>
            </a:lvl1pPr>
            <a:lvl2pPr marL="609585" indent="0">
              <a:buClr>
                <a:schemeClr val="accent1"/>
              </a:buClr>
              <a:buFontTx/>
              <a:buNone/>
              <a:defRPr>
                <a:solidFill>
                  <a:schemeClr val="bg1"/>
                </a:solidFill>
              </a:defRPr>
            </a:lvl2pPr>
            <a:lvl3pPr marL="1219170" indent="0">
              <a:buClr>
                <a:schemeClr val="accent1"/>
              </a:buClr>
              <a:buFontTx/>
              <a:buNone/>
              <a:defRPr>
                <a:solidFill>
                  <a:schemeClr val="accent6"/>
                </a:solidFill>
              </a:defRPr>
            </a:lvl3pPr>
            <a:lvl4pPr marL="1828754" indent="0">
              <a:buClr>
                <a:schemeClr val="accent1"/>
              </a:buClr>
              <a:buFontTx/>
              <a:buNone/>
              <a:defRPr>
                <a:solidFill>
                  <a:schemeClr val="bg1"/>
                </a:solidFill>
              </a:defRPr>
            </a:lvl4pPr>
            <a:lvl5pPr marL="2438339" indent="0">
              <a:buClr>
                <a:schemeClr val="accent1"/>
              </a:buClr>
              <a:buFontTx/>
              <a:buNone/>
              <a:defRPr>
                <a:solidFill>
                  <a:schemeClr val="accent6"/>
                </a:solidFill>
              </a:defRPr>
            </a:lvl5pPr>
          </a:lstStyle>
          <a:p>
            <a:pPr lvl="0"/>
            <a:r>
              <a:rPr lang="en-US" dirty="0"/>
              <a:t>Click to edit Master text styles</a:t>
            </a:r>
          </a:p>
        </p:txBody>
      </p:sp>
      <p:pic>
        <p:nvPicPr>
          <p:cNvPr id="12" name="Picture 11">
            <a:extLst>
              <a:ext uri="{FF2B5EF4-FFF2-40B4-BE49-F238E27FC236}">
                <a16:creationId xmlns:a16="http://schemas.microsoft.com/office/drawing/2014/main" id="{3469D880-3AF9-B145-B3C9-F4F08E562C6B}"/>
              </a:ext>
            </a:extLst>
          </p:cNvPr>
          <p:cNvPicPr>
            <a:picLocks noChangeAspect="1"/>
          </p:cNvPicPr>
          <p:nvPr userDrawn="1"/>
        </p:nvPicPr>
        <p:blipFill>
          <a:blip r:embed="rId3"/>
          <a:stretch>
            <a:fillRect/>
          </a:stretch>
        </p:blipFill>
        <p:spPr>
          <a:xfrm>
            <a:off x="609599" y="6148028"/>
            <a:ext cx="1334768" cy="509885"/>
          </a:xfrm>
          <a:prstGeom prst="rect">
            <a:avLst/>
          </a:prstGeom>
        </p:spPr>
      </p:pic>
    </p:spTree>
    <p:extLst>
      <p:ext uri="{BB962C8B-B14F-4D97-AF65-F5344CB8AC3E}">
        <p14:creationId xmlns:p14="http://schemas.microsoft.com/office/powerpoint/2010/main" val="204148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charset="0"/>
              <a:ea typeface="Arial" charset="0"/>
              <a:cs typeface="Arial" charset="0"/>
            </a:endParaRPr>
          </a:p>
        </p:txBody>
      </p:sp>
      <p:pic>
        <p:nvPicPr>
          <p:cNvPr id="7" name="Picture 6"/>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8425117" y="357543"/>
            <a:ext cx="3766884" cy="5925312"/>
          </a:xfrm>
          <a:prstGeom prst="rect">
            <a:avLst/>
          </a:prstGeom>
        </p:spPr>
      </p:pic>
      <p:sp>
        <p:nvSpPr>
          <p:cNvPr id="3" name="Content Placeholder 2"/>
          <p:cNvSpPr>
            <a:spLocks noGrp="1"/>
          </p:cNvSpPr>
          <p:nvPr>
            <p:ph idx="1"/>
          </p:nvPr>
        </p:nvSpPr>
        <p:spPr>
          <a:xfrm>
            <a:off x="609600" y="1398203"/>
            <a:ext cx="7128933" cy="4524487"/>
          </a:xfrm>
        </p:spPr>
        <p:txBody>
          <a:bodyPr/>
          <a:lstStyle>
            <a:lvl1pPr>
              <a:buClr>
                <a:schemeClr val="accent1"/>
              </a:buClr>
              <a:defRPr>
                <a:solidFill>
                  <a:schemeClr val="accent6"/>
                </a:solidFill>
              </a:defRPr>
            </a:lvl1pPr>
            <a:lvl2pPr>
              <a:buClr>
                <a:schemeClr val="accent1"/>
              </a:buClr>
              <a:defRPr>
                <a:solidFill>
                  <a:schemeClr val="bg1"/>
                </a:solidFill>
              </a:defRPr>
            </a:lvl2pPr>
            <a:lvl3pPr>
              <a:buClr>
                <a:schemeClr val="accent1"/>
              </a:buClr>
              <a:defRPr>
                <a:solidFill>
                  <a:schemeClr val="accent6"/>
                </a:solidFill>
              </a:defRPr>
            </a:lvl3pPr>
            <a:lvl4pPr>
              <a:buClr>
                <a:schemeClr val="accent1"/>
              </a:buClr>
              <a:defRPr>
                <a:solidFill>
                  <a:schemeClr val="bg1"/>
                </a:solidFill>
              </a:defRPr>
            </a:lvl4pPr>
            <a:lvl5pPr>
              <a:buClr>
                <a:schemeClr val="accent1"/>
              </a:buCl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694243" y="6282855"/>
            <a:ext cx="3511627" cy="523288"/>
          </a:xfrm>
        </p:spPr>
        <p:txBody>
          <a:bodyPr/>
          <a:lstStyle>
            <a:lvl1pPr algn="ctr">
              <a:defRPr/>
            </a:lvl1pPr>
          </a:lstStyle>
          <a:p>
            <a:r>
              <a:rPr lang="en-US" dirty="0"/>
              <a:t>FOR INTERNAL USE ONLY. DO NOT DUPLICATE, DISTRIBUTE, OR USE IN DETAILING</a:t>
            </a:r>
          </a:p>
        </p:txBody>
      </p:sp>
      <p:sp>
        <p:nvSpPr>
          <p:cNvPr id="6" name="Slide Number Placeholder 5"/>
          <p:cNvSpPr>
            <a:spLocks noGrp="1"/>
          </p:cNvSpPr>
          <p:nvPr>
            <p:ph type="sldNum" sz="quarter" idx="12"/>
          </p:nvPr>
        </p:nvSpPr>
        <p:spPr>
          <a:xfrm>
            <a:off x="6762517" y="6441018"/>
            <a:ext cx="976016" cy="365125"/>
          </a:xfrm>
        </p:spPr>
        <p:txBody>
          <a:bodyPr/>
          <a:lstStyle/>
          <a:p>
            <a:fld id="{2A9A479E-2F80-B04A-B5F7-855940FB0F72}" type="slidenum">
              <a:rPr lang="en-US" smtClean="0"/>
              <a:t>‹#›</a:t>
            </a:fld>
            <a:endParaRPr lang="en-US" dirty="0"/>
          </a:p>
        </p:txBody>
      </p:sp>
      <p:sp>
        <p:nvSpPr>
          <p:cNvPr id="12" name="Title Placeholder 1"/>
          <p:cNvSpPr>
            <a:spLocks noGrp="1"/>
          </p:cNvSpPr>
          <p:nvPr>
            <p:ph type="title"/>
          </p:nvPr>
        </p:nvSpPr>
        <p:spPr>
          <a:xfrm>
            <a:off x="609600" y="212927"/>
            <a:ext cx="7128933" cy="998736"/>
          </a:xfrm>
          <a:prstGeom prst="rect">
            <a:avLst/>
          </a:prstGeom>
        </p:spPr>
        <p:txBody>
          <a:bodyPr vert="horz" lIns="91440" tIns="45720" rIns="91440" bIns="45720" rtlCol="0" anchor="ctr">
            <a:noAutofit/>
          </a:bodyPr>
          <a:lstStyle/>
          <a:p>
            <a:r>
              <a:rPr lang="en-US" dirty="0"/>
              <a:t>Click to edit master title style</a:t>
            </a:r>
          </a:p>
        </p:txBody>
      </p:sp>
      <p:sp>
        <p:nvSpPr>
          <p:cNvPr id="10" name="Picture Placeholder 6"/>
          <p:cNvSpPr>
            <a:spLocks noGrp="1"/>
          </p:cNvSpPr>
          <p:nvPr>
            <p:ph type="pic" sz="quarter" idx="13"/>
          </p:nvPr>
        </p:nvSpPr>
        <p:spPr>
          <a:xfrm>
            <a:off x="8043919" y="1"/>
            <a:ext cx="4148083" cy="6857999"/>
          </a:xfrm>
        </p:spPr>
        <p:txBody>
          <a:bodyPr anchor="ctr">
            <a:normAutofit/>
          </a:bodyPr>
          <a:lstStyle>
            <a:lvl1pPr marL="0" indent="0" algn="ctr">
              <a:buFontTx/>
              <a:buNone/>
              <a:defRPr sz="2133">
                <a:solidFill>
                  <a:schemeClr val="bg1"/>
                </a:solidFill>
              </a:defRPr>
            </a:lvl1pPr>
          </a:lstStyle>
          <a:p>
            <a:endParaRPr lang="en-US" dirty="0"/>
          </a:p>
        </p:txBody>
      </p:sp>
      <p:pic>
        <p:nvPicPr>
          <p:cNvPr id="11" name="Picture 10">
            <a:extLst>
              <a:ext uri="{FF2B5EF4-FFF2-40B4-BE49-F238E27FC236}">
                <a16:creationId xmlns:a16="http://schemas.microsoft.com/office/drawing/2014/main" id="{083B4D48-F2FF-BD4C-A4EC-EF8B197FF685}"/>
              </a:ext>
            </a:extLst>
          </p:cNvPr>
          <p:cNvPicPr>
            <a:picLocks noChangeAspect="1"/>
          </p:cNvPicPr>
          <p:nvPr userDrawn="1"/>
        </p:nvPicPr>
        <p:blipFill>
          <a:blip r:embed="rId3"/>
          <a:stretch>
            <a:fillRect/>
          </a:stretch>
        </p:blipFill>
        <p:spPr>
          <a:xfrm>
            <a:off x="609599" y="6148028"/>
            <a:ext cx="1334768" cy="509885"/>
          </a:xfrm>
          <a:prstGeom prst="rect">
            <a:avLst/>
          </a:prstGeom>
        </p:spPr>
      </p:pic>
    </p:spTree>
    <p:extLst>
      <p:ext uri="{BB962C8B-B14F-4D97-AF65-F5344CB8AC3E}">
        <p14:creationId xmlns:p14="http://schemas.microsoft.com/office/powerpoint/2010/main" val="331933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charset="0"/>
              <a:ea typeface="Arial" charset="0"/>
              <a:cs typeface="Arial" charset="0"/>
            </a:endParaRPr>
          </a:p>
        </p:txBody>
      </p:sp>
      <p:pic>
        <p:nvPicPr>
          <p:cNvPr id="7" name="Picture 6"/>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8425117" y="357543"/>
            <a:ext cx="3766884" cy="5925312"/>
          </a:xfrm>
          <a:prstGeom prst="rect">
            <a:avLst/>
          </a:prstGeom>
        </p:spPr>
      </p:pic>
      <p:sp>
        <p:nvSpPr>
          <p:cNvPr id="3" name="Content Placeholder 2"/>
          <p:cNvSpPr>
            <a:spLocks noGrp="1"/>
          </p:cNvSpPr>
          <p:nvPr>
            <p:ph idx="1"/>
          </p:nvPr>
        </p:nvSpPr>
        <p:spPr>
          <a:xfrm>
            <a:off x="4453467" y="1398203"/>
            <a:ext cx="7128933" cy="4524487"/>
          </a:xfrm>
        </p:spPr>
        <p:txBody>
          <a:bodyPr/>
          <a:lstStyle>
            <a:lvl1pPr>
              <a:buClr>
                <a:schemeClr val="accent1"/>
              </a:buClr>
              <a:defRPr>
                <a:solidFill>
                  <a:schemeClr val="accent6"/>
                </a:solidFill>
              </a:defRPr>
            </a:lvl1pPr>
            <a:lvl2pPr>
              <a:buClr>
                <a:schemeClr val="accent1"/>
              </a:buClr>
              <a:defRPr>
                <a:solidFill>
                  <a:schemeClr val="bg1"/>
                </a:solidFill>
              </a:defRPr>
            </a:lvl2pPr>
            <a:lvl3pPr>
              <a:buClr>
                <a:schemeClr val="accent1"/>
              </a:buClr>
              <a:defRPr>
                <a:solidFill>
                  <a:schemeClr val="accent6"/>
                </a:solidFill>
              </a:defRPr>
            </a:lvl3pPr>
            <a:lvl4pPr>
              <a:buClr>
                <a:schemeClr val="accent1"/>
              </a:buClr>
              <a:defRPr>
                <a:solidFill>
                  <a:schemeClr val="bg1"/>
                </a:solidFill>
              </a:defRPr>
            </a:lvl4pPr>
            <a:lvl5pPr>
              <a:buClr>
                <a:schemeClr val="accent1"/>
              </a:buCl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538109" y="6282855"/>
            <a:ext cx="3511627" cy="523288"/>
          </a:xfrm>
        </p:spPr>
        <p:txBody>
          <a:bodyPr/>
          <a:lstStyle>
            <a:lvl1pPr algn="ctr">
              <a:defRPr/>
            </a:lvl1pPr>
          </a:lstStyle>
          <a:p>
            <a:r>
              <a:rPr lang="en-US" dirty="0"/>
              <a:t>FOR INTERNAL USE ONLY. DO NOT DUPLICATE, DISTRIBUTE, OR USE IN DETAILING</a:t>
            </a:r>
          </a:p>
        </p:txBody>
      </p:sp>
      <p:sp>
        <p:nvSpPr>
          <p:cNvPr id="6" name="Slide Number Placeholder 5"/>
          <p:cNvSpPr>
            <a:spLocks noGrp="1"/>
          </p:cNvSpPr>
          <p:nvPr>
            <p:ph type="sldNum" sz="quarter" idx="12"/>
          </p:nvPr>
        </p:nvSpPr>
        <p:spPr>
          <a:xfrm>
            <a:off x="10606384" y="6441018"/>
            <a:ext cx="976016" cy="365125"/>
          </a:xfrm>
        </p:spPr>
        <p:txBody>
          <a:bodyPr/>
          <a:lstStyle/>
          <a:p>
            <a:fld id="{2A9A479E-2F80-B04A-B5F7-855940FB0F72}" type="slidenum">
              <a:rPr lang="en-US" smtClean="0"/>
              <a:t>‹#›</a:t>
            </a:fld>
            <a:endParaRPr lang="en-US" dirty="0"/>
          </a:p>
        </p:txBody>
      </p:sp>
      <p:sp>
        <p:nvSpPr>
          <p:cNvPr id="12" name="Title Placeholder 1"/>
          <p:cNvSpPr>
            <a:spLocks noGrp="1"/>
          </p:cNvSpPr>
          <p:nvPr>
            <p:ph type="title"/>
          </p:nvPr>
        </p:nvSpPr>
        <p:spPr>
          <a:xfrm>
            <a:off x="4453467" y="212927"/>
            <a:ext cx="7128933" cy="998736"/>
          </a:xfrm>
          <a:prstGeom prst="rect">
            <a:avLst/>
          </a:prstGeom>
        </p:spPr>
        <p:txBody>
          <a:bodyPr vert="horz" lIns="91440" tIns="45720" rIns="91440" bIns="45720" rtlCol="0" anchor="ctr">
            <a:noAutofit/>
          </a:bodyPr>
          <a:lstStyle/>
          <a:p>
            <a:r>
              <a:rPr lang="en-US" dirty="0"/>
              <a:t>Click to edit master title style</a:t>
            </a:r>
          </a:p>
        </p:txBody>
      </p:sp>
      <p:sp>
        <p:nvSpPr>
          <p:cNvPr id="10" name="Picture Placeholder 6"/>
          <p:cNvSpPr>
            <a:spLocks noGrp="1"/>
          </p:cNvSpPr>
          <p:nvPr>
            <p:ph type="pic" sz="quarter" idx="13"/>
          </p:nvPr>
        </p:nvSpPr>
        <p:spPr>
          <a:xfrm>
            <a:off x="0" y="1"/>
            <a:ext cx="4148083" cy="6857999"/>
          </a:xfrm>
        </p:spPr>
        <p:txBody>
          <a:bodyPr anchor="ctr">
            <a:normAutofit/>
          </a:bodyPr>
          <a:lstStyle>
            <a:lvl1pPr marL="0" indent="0" algn="ctr">
              <a:buFontTx/>
              <a:buNone/>
              <a:defRPr sz="2133">
                <a:solidFill>
                  <a:schemeClr val="bg1"/>
                </a:solidFill>
              </a:defRPr>
            </a:lvl1pPr>
          </a:lstStyle>
          <a:p>
            <a:endParaRPr lang="en-US" dirty="0"/>
          </a:p>
        </p:txBody>
      </p:sp>
      <p:pic>
        <p:nvPicPr>
          <p:cNvPr id="11" name="Picture 10">
            <a:extLst>
              <a:ext uri="{FF2B5EF4-FFF2-40B4-BE49-F238E27FC236}">
                <a16:creationId xmlns:a16="http://schemas.microsoft.com/office/drawing/2014/main" id="{1C840DC7-72D8-414D-A628-4A09465035D3}"/>
              </a:ext>
            </a:extLst>
          </p:cNvPr>
          <p:cNvPicPr>
            <a:picLocks noChangeAspect="1"/>
          </p:cNvPicPr>
          <p:nvPr userDrawn="1"/>
        </p:nvPicPr>
        <p:blipFill>
          <a:blip r:embed="rId3"/>
          <a:stretch>
            <a:fillRect/>
          </a:stretch>
        </p:blipFill>
        <p:spPr>
          <a:xfrm>
            <a:off x="4458275" y="6148028"/>
            <a:ext cx="1334768" cy="509885"/>
          </a:xfrm>
          <a:prstGeom prst="rect">
            <a:avLst/>
          </a:prstGeom>
        </p:spPr>
      </p:pic>
    </p:spTree>
    <p:extLst>
      <p:ext uri="{BB962C8B-B14F-4D97-AF65-F5344CB8AC3E}">
        <p14:creationId xmlns:p14="http://schemas.microsoft.com/office/powerpoint/2010/main" val="274925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charset="0"/>
              <a:ea typeface="Arial" charset="0"/>
              <a:cs typeface="Arial" charset="0"/>
            </a:endParaRPr>
          </a:p>
        </p:txBody>
      </p:sp>
      <p:pic>
        <p:nvPicPr>
          <p:cNvPr id="11" name="Picture 10"/>
          <p:cNvPicPr>
            <a:picLocks noChangeAspect="1"/>
          </p:cNvPicPr>
          <p:nvPr userDrawn="1"/>
        </p:nvPicPr>
        <p:blipFill rotWithShape="1">
          <a:blip r:embed="rId2" cstate="screen">
            <a:alphaModFix amt="26000"/>
            <a:extLst>
              <a:ext uri="{28A0092B-C50C-407E-A947-70E740481C1C}">
                <a14:useLocalDpi xmlns:a14="http://schemas.microsoft.com/office/drawing/2010/main"/>
              </a:ext>
            </a:extLst>
          </a:blip>
          <a:srcRect/>
          <a:stretch/>
        </p:blipFill>
        <p:spPr>
          <a:xfrm>
            <a:off x="8425117" y="357543"/>
            <a:ext cx="3766884" cy="5925312"/>
          </a:xfrm>
          <a:prstGeom prst="rect">
            <a:avLst/>
          </a:prstGeom>
        </p:spPr>
      </p:pic>
      <p:sp>
        <p:nvSpPr>
          <p:cNvPr id="3" name="Content Placeholder 2"/>
          <p:cNvSpPr>
            <a:spLocks noGrp="1"/>
          </p:cNvSpPr>
          <p:nvPr>
            <p:ph idx="1"/>
          </p:nvPr>
        </p:nvSpPr>
        <p:spPr/>
        <p:txBody>
          <a:bodyPr/>
          <a:lstStyle>
            <a:lvl1pPr>
              <a:buClr>
                <a:schemeClr val="bg1"/>
              </a:buClr>
              <a:defRPr>
                <a:solidFill>
                  <a:schemeClr val="accent6"/>
                </a:solidFill>
              </a:defRPr>
            </a:lvl1pPr>
            <a:lvl2pPr>
              <a:buClr>
                <a:schemeClr val="bg1"/>
              </a:buClr>
              <a:defRPr>
                <a:solidFill>
                  <a:schemeClr val="bg1"/>
                </a:solidFill>
              </a:defRPr>
            </a:lvl2pPr>
            <a:lvl3pPr>
              <a:buClr>
                <a:schemeClr val="bg1"/>
              </a:buClr>
              <a:defRPr>
                <a:solidFill>
                  <a:schemeClr val="accent6"/>
                </a:solidFill>
              </a:defRPr>
            </a:lvl3pPr>
            <a:lvl4pPr>
              <a:buClr>
                <a:schemeClr val="bg1"/>
              </a:buClr>
              <a:defRPr>
                <a:solidFill>
                  <a:schemeClr val="bg1"/>
                </a:solidFill>
              </a:defRPr>
            </a:lvl4pPr>
            <a:lvl5pPr>
              <a:buClr>
                <a:schemeClr val="bg1"/>
              </a:buCl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a:p>
        </p:txBody>
      </p:sp>
      <p:sp>
        <p:nvSpPr>
          <p:cNvPr id="12" name="Title Placeholder 1"/>
          <p:cNvSpPr>
            <a:spLocks noGrp="1"/>
          </p:cNvSpPr>
          <p:nvPr>
            <p:ph type="title"/>
          </p:nvPr>
        </p:nvSpPr>
        <p:spPr>
          <a:xfrm>
            <a:off x="609600" y="212927"/>
            <a:ext cx="10972800" cy="998736"/>
          </a:xfrm>
          <a:prstGeom prst="rect">
            <a:avLst/>
          </a:prstGeom>
        </p:spPr>
        <p:txBody>
          <a:bodyPr vert="horz" lIns="91440" tIns="45720" rIns="91440" bIns="45720" rtlCol="0" anchor="ctr">
            <a:noAutofit/>
          </a:bodyPr>
          <a:lstStyle/>
          <a:p>
            <a:r>
              <a:rPr lang="en-US" dirty="0"/>
              <a:t>Click to edit master title style</a:t>
            </a:r>
          </a:p>
        </p:txBody>
      </p:sp>
      <p:pic>
        <p:nvPicPr>
          <p:cNvPr id="10" name="Picture 9">
            <a:extLst>
              <a:ext uri="{FF2B5EF4-FFF2-40B4-BE49-F238E27FC236}">
                <a16:creationId xmlns:a16="http://schemas.microsoft.com/office/drawing/2014/main" id="{67E78F17-42E1-1E46-ADD4-18EC773F6172}"/>
              </a:ext>
            </a:extLst>
          </p:cNvPr>
          <p:cNvPicPr>
            <a:picLocks noChangeAspect="1"/>
          </p:cNvPicPr>
          <p:nvPr userDrawn="1"/>
        </p:nvPicPr>
        <p:blipFill>
          <a:blip r:embed="rId3"/>
          <a:stretch>
            <a:fillRect/>
          </a:stretch>
        </p:blipFill>
        <p:spPr>
          <a:xfrm>
            <a:off x="609599" y="6148028"/>
            <a:ext cx="1334768" cy="509885"/>
          </a:xfrm>
          <a:prstGeom prst="rect">
            <a:avLst/>
          </a:prstGeom>
        </p:spPr>
      </p:pic>
    </p:spTree>
    <p:extLst>
      <p:ext uri="{BB962C8B-B14F-4D97-AF65-F5344CB8AC3E}">
        <p14:creationId xmlns:p14="http://schemas.microsoft.com/office/powerpoint/2010/main" val="365025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charset="0"/>
              <a:ea typeface="Arial" charset="0"/>
              <a:cs typeface="Arial" charset="0"/>
            </a:endParaRPr>
          </a:p>
        </p:txBody>
      </p:sp>
      <p:pic>
        <p:nvPicPr>
          <p:cNvPr id="11" name="Picture 10"/>
          <p:cNvPicPr>
            <a:picLocks noChangeAspect="1"/>
          </p:cNvPicPr>
          <p:nvPr userDrawn="1"/>
        </p:nvPicPr>
        <p:blipFill rotWithShape="1">
          <a:blip r:embed="rId2" cstate="screen">
            <a:alphaModFix amt="26000"/>
            <a:extLst>
              <a:ext uri="{28A0092B-C50C-407E-A947-70E740481C1C}">
                <a14:useLocalDpi xmlns:a14="http://schemas.microsoft.com/office/drawing/2010/main"/>
              </a:ext>
            </a:extLst>
          </a:blip>
          <a:srcRect/>
          <a:stretch/>
        </p:blipFill>
        <p:spPr>
          <a:xfrm>
            <a:off x="8425117" y="357543"/>
            <a:ext cx="3766884" cy="5925312"/>
          </a:xfrm>
          <a:prstGeom prst="rect">
            <a:avLst/>
          </a:prstGeom>
        </p:spPr>
      </p:pic>
      <p:sp>
        <p:nvSpPr>
          <p:cNvPr id="5" name="Footer Placeholder 4"/>
          <p:cNvSpPr>
            <a:spLocks noGrp="1"/>
          </p:cNvSpPr>
          <p:nvPr>
            <p:ph type="ftr" sz="quarter" idx="11"/>
          </p:nvPr>
        </p:nvSpPr>
        <p:spPr/>
        <p:txBody>
          <a:body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a:p>
        </p:txBody>
      </p:sp>
      <p:sp>
        <p:nvSpPr>
          <p:cNvPr id="13" name="Picture Placeholder 7"/>
          <p:cNvSpPr>
            <a:spLocks noGrp="1"/>
          </p:cNvSpPr>
          <p:nvPr>
            <p:ph type="pic" sz="quarter" idx="13"/>
          </p:nvPr>
        </p:nvSpPr>
        <p:spPr>
          <a:xfrm>
            <a:off x="609600" y="675300"/>
            <a:ext cx="3048000" cy="3049099"/>
          </a:xfrm>
          <a:prstGeom prst="ellipse">
            <a:avLst/>
          </a:prstGeom>
          <a:ln w="12700">
            <a:solidFill>
              <a:schemeClr val="bg1"/>
            </a:solidFill>
          </a:ln>
        </p:spPr>
        <p:txBody>
          <a:bodyPr anchor="ctr">
            <a:normAutofit/>
          </a:bodyPr>
          <a:lstStyle>
            <a:lvl1pPr marL="0" indent="0" algn="ctr">
              <a:buFontTx/>
              <a:buNone/>
              <a:defRPr sz="2400">
                <a:solidFill>
                  <a:schemeClr val="bg1"/>
                </a:solidFill>
              </a:defRPr>
            </a:lvl1pPr>
          </a:lstStyle>
          <a:p>
            <a:endParaRPr lang="en-US" dirty="0"/>
          </a:p>
        </p:txBody>
      </p:sp>
      <p:sp>
        <p:nvSpPr>
          <p:cNvPr id="14" name="Text Placeholder 17"/>
          <p:cNvSpPr>
            <a:spLocks noGrp="1"/>
          </p:cNvSpPr>
          <p:nvPr>
            <p:ph type="body" sz="quarter" idx="14" hasCustomPrompt="1"/>
          </p:nvPr>
        </p:nvSpPr>
        <p:spPr>
          <a:xfrm>
            <a:off x="609600" y="4082997"/>
            <a:ext cx="3048000" cy="1708203"/>
          </a:xfrm>
        </p:spPr>
        <p:txBody>
          <a:bodyPr/>
          <a:lstStyle>
            <a:lvl1pPr marL="0" indent="0">
              <a:buFontTx/>
              <a:buNone/>
              <a:defRPr sz="2400" b="1">
                <a:solidFill>
                  <a:schemeClr val="bg2"/>
                </a:solidFill>
              </a:defRPr>
            </a:lvl1pPr>
            <a:lvl2pPr marL="19050" indent="0">
              <a:spcBef>
                <a:spcPts val="800"/>
              </a:spcBef>
              <a:buFontTx/>
              <a:buNone/>
              <a:tabLst/>
              <a:defRPr sz="2133">
                <a:solidFill>
                  <a:schemeClr val="bg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Name</a:t>
            </a:r>
          </a:p>
          <a:p>
            <a:pPr lvl="1"/>
            <a:r>
              <a:rPr lang="en-US" dirty="0"/>
              <a:t>Title</a:t>
            </a:r>
          </a:p>
        </p:txBody>
      </p:sp>
      <p:sp>
        <p:nvSpPr>
          <p:cNvPr id="15" name="TextBox 14"/>
          <p:cNvSpPr txBox="1"/>
          <p:nvPr userDrawn="1"/>
        </p:nvSpPr>
        <p:spPr>
          <a:xfrm>
            <a:off x="3822579" y="543731"/>
            <a:ext cx="1760124" cy="4195892"/>
          </a:xfrm>
          <a:prstGeom prst="rect">
            <a:avLst/>
          </a:prstGeom>
          <a:noFill/>
          <a:effectLst/>
        </p:spPr>
        <p:txBody>
          <a:bodyPr wrap="square" rtlCol="0">
            <a:spAutoFit/>
          </a:bodyPr>
          <a:lstStyle/>
          <a:p>
            <a:r>
              <a:rPr lang="en-US" sz="26666" b="0" i="0" dirty="0">
                <a:solidFill>
                  <a:schemeClr val="accent3">
                    <a:lumMod val="75000"/>
                    <a:alpha val="60000"/>
                  </a:schemeClr>
                </a:solidFill>
                <a:latin typeface="Arial" charset="0"/>
                <a:ea typeface="Arial" charset="0"/>
                <a:cs typeface="Arial" charset="0"/>
              </a:rPr>
              <a:t>“</a:t>
            </a:r>
          </a:p>
        </p:txBody>
      </p:sp>
      <p:sp>
        <p:nvSpPr>
          <p:cNvPr id="16" name="TextBox 15"/>
          <p:cNvSpPr txBox="1"/>
          <p:nvPr userDrawn="1"/>
        </p:nvSpPr>
        <p:spPr>
          <a:xfrm>
            <a:off x="9776060" y="2988744"/>
            <a:ext cx="1737413" cy="4195892"/>
          </a:xfrm>
          <a:prstGeom prst="rect">
            <a:avLst/>
          </a:prstGeom>
          <a:noFill/>
        </p:spPr>
        <p:txBody>
          <a:bodyPr wrap="square" rtlCol="0">
            <a:spAutoFit/>
          </a:bodyPr>
          <a:lstStyle/>
          <a:p>
            <a:r>
              <a:rPr lang="en-US" sz="26666" b="0" i="0" dirty="0">
                <a:solidFill>
                  <a:schemeClr val="accent3">
                    <a:lumMod val="75000"/>
                    <a:alpha val="60000"/>
                  </a:schemeClr>
                </a:solidFill>
                <a:latin typeface="Arial" charset="0"/>
                <a:ea typeface="Arial" charset="0"/>
                <a:cs typeface="Arial" charset="0"/>
              </a:rPr>
              <a:t>”</a:t>
            </a:r>
          </a:p>
        </p:txBody>
      </p:sp>
      <p:sp>
        <p:nvSpPr>
          <p:cNvPr id="10" name="Content Placeholder 2"/>
          <p:cNvSpPr>
            <a:spLocks noGrp="1"/>
          </p:cNvSpPr>
          <p:nvPr>
            <p:ph idx="1"/>
          </p:nvPr>
        </p:nvSpPr>
        <p:spPr>
          <a:xfrm>
            <a:off x="4206240" y="1849120"/>
            <a:ext cx="7376160" cy="3942080"/>
          </a:xfrm>
        </p:spPr>
        <p:txBody>
          <a:bodyPr>
            <a:normAutofit/>
          </a:bodyPr>
          <a:lstStyle>
            <a:lvl1pPr marL="0" indent="0">
              <a:buClr>
                <a:schemeClr val="accent1"/>
              </a:buClr>
              <a:buFontTx/>
              <a:buNone/>
              <a:defRPr sz="4267">
                <a:solidFill>
                  <a:schemeClr val="bg1"/>
                </a:solidFill>
              </a:defRPr>
            </a:lvl1pPr>
            <a:lvl2pPr marL="609585" indent="0">
              <a:buClr>
                <a:schemeClr val="accent1"/>
              </a:buClr>
              <a:buFontTx/>
              <a:buNone/>
              <a:defRPr>
                <a:solidFill>
                  <a:schemeClr val="bg1"/>
                </a:solidFill>
              </a:defRPr>
            </a:lvl2pPr>
            <a:lvl3pPr marL="1219170" indent="0">
              <a:buClr>
                <a:schemeClr val="accent1"/>
              </a:buClr>
              <a:buFontTx/>
              <a:buNone/>
              <a:defRPr>
                <a:solidFill>
                  <a:schemeClr val="accent6"/>
                </a:solidFill>
              </a:defRPr>
            </a:lvl3pPr>
            <a:lvl4pPr marL="1828754" indent="0">
              <a:buClr>
                <a:schemeClr val="accent1"/>
              </a:buClr>
              <a:buFontTx/>
              <a:buNone/>
              <a:defRPr>
                <a:solidFill>
                  <a:schemeClr val="bg1"/>
                </a:solidFill>
              </a:defRPr>
            </a:lvl4pPr>
            <a:lvl5pPr marL="2438339" indent="0">
              <a:buClr>
                <a:schemeClr val="accent1"/>
              </a:buClr>
              <a:buFontTx/>
              <a:buNone/>
              <a:defRPr>
                <a:solidFill>
                  <a:schemeClr val="accent6"/>
                </a:solidFill>
              </a:defRPr>
            </a:lvl5pPr>
          </a:lstStyle>
          <a:p>
            <a:pPr lvl="0"/>
            <a:r>
              <a:rPr lang="en-US" dirty="0"/>
              <a:t>Click to edit Master text styles</a:t>
            </a:r>
          </a:p>
        </p:txBody>
      </p:sp>
      <p:pic>
        <p:nvPicPr>
          <p:cNvPr id="12" name="Picture 11">
            <a:extLst>
              <a:ext uri="{FF2B5EF4-FFF2-40B4-BE49-F238E27FC236}">
                <a16:creationId xmlns:a16="http://schemas.microsoft.com/office/drawing/2014/main" id="{1D308AFC-C768-D244-9DC8-5E5ECC05A2D5}"/>
              </a:ext>
            </a:extLst>
          </p:cNvPr>
          <p:cNvPicPr>
            <a:picLocks noChangeAspect="1"/>
          </p:cNvPicPr>
          <p:nvPr userDrawn="1"/>
        </p:nvPicPr>
        <p:blipFill>
          <a:blip r:embed="rId3"/>
          <a:stretch>
            <a:fillRect/>
          </a:stretch>
        </p:blipFill>
        <p:spPr>
          <a:xfrm>
            <a:off x="609599" y="6148028"/>
            <a:ext cx="1334768" cy="509885"/>
          </a:xfrm>
          <a:prstGeom prst="rect">
            <a:avLst/>
          </a:prstGeom>
        </p:spPr>
      </p:pic>
    </p:spTree>
    <p:extLst>
      <p:ext uri="{BB962C8B-B14F-4D97-AF65-F5344CB8AC3E}">
        <p14:creationId xmlns:p14="http://schemas.microsoft.com/office/powerpoint/2010/main" val="101555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charset="0"/>
              <a:ea typeface="Arial" charset="0"/>
              <a:cs typeface="Arial" charset="0"/>
            </a:endParaRPr>
          </a:p>
        </p:txBody>
      </p:sp>
      <p:pic>
        <p:nvPicPr>
          <p:cNvPr id="11" name="Picture 10"/>
          <p:cNvPicPr>
            <a:picLocks noChangeAspect="1"/>
          </p:cNvPicPr>
          <p:nvPr userDrawn="1"/>
        </p:nvPicPr>
        <p:blipFill rotWithShape="1">
          <a:blip r:embed="rId2" cstate="screen">
            <a:alphaModFix amt="26000"/>
            <a:extLst>
              <a:ext uri="{28A0092B-C50C-407E-A947-70E740481C1C}">
                <a14:useLocalDpi xmlns:a14="http://schemas.microsoft.com/office/drawing/2010/main"/>
              </a:ext>
            </a:extLst>
          </a:blip>
          <a:srcRect/>
          <a:stretch/>
        </p:blipFill>
        <p:spPr>
          <a:xfrm>
            <a:off x="8425117" y="357543"/>
            <a:ext cx="3766884" cy="5925312"/>
          </a:xfrm>
          <a:prstGeom prst="rect">
            <a:avLst/>
          </a:prstGeom>
        </p:spPr>
      </p:pic>
      <p:sp>
        <p:nvSpPr>
          <p:cNvPr id="3" name="Content Placeholder 2"/>
          <p:cNvSpPr>
            <a:spLocks noGrp="1"/>
          </p:cNvSpPr>
          <p:nvPr>
            <p:ph idx="1"/>
          </p:nvPr>
        </p:nvSpPr>
        <p:spPr>
          <a:xfrm>
            <a:off x="609601" y="1398203"/>
            <a:ext cx="7128932" cy="4524487"/>
          </a:xfrm>
        </p:spPr>
        <p:txBody>
          <a:bodyPr/>
          <a:lstStyle>
            <a:lvl1pPr>
              <a:buClr>
                <a:schemeClr val="bg1"/>
              </a:buClr>
              <a:defRPr>
                <a:solidFill>
                  <a:schemeClr val="accent6"/>
                </a:solidFill>
              </a:defRPr>
            </a:lvl1pPr>
            <a:lvl2pPr>
              <a:buClr>
                <a:schemeClr val="bg1"/>
              </a:buClr>
              <a:defRPr>
                <a:solidFill>
                  <a:schemeClr val="bg1"/>
                </a:solidFill>
              </a:defRPr>
            </a:lvl2pPr>
            <a:lvl3pPr>
              <a:buClr>
                <a:schemeClr val="bg1"/>
              </a:buClr>
              <a:defRPr>
                <a:solidFill>
                  <a:schemeClr val="accent6"/>
                </a:solidFill>
              </a:defRPr>
            </a:lvl3pPr>
            <a:lvl4pPr>
              <a:buClr>
                <a:schemeClr val="bg1"/>
              </a:buClr>
              <a:defRPr>
                <a:solidFill>
                  <a:schemeClr val="bg1"/>
                </a:solidFill>
              </a:defRPr>
            </a:lvl4pPr>
            <a:lvl5pPr>
              <a:buClr>
                <a:schemeClr val="bg1"/>
              </a:buCl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609601" y="212927"/>
            <a:ext cx="7128932" cy="998736"/>
          </a:xfrm>
          <a:prstGeom prst="rect">
            <a:avLst/>
          </a:prstGeom>
        </p:spPr>
        <p:txBody>
          <a:bodyPr vert="horz" lIns="91440" tIns="45720" rIns="91440" bIns="45720" rtlCol="0" anchor="ctr">
            <a:noAutofit/>
          </a:bodyPr>
          <a:lstStyle/>
          <a:p>
            <a:r>
              <a:rPr lang="en-US" dirty="0"/>
              <a:t>Click to edit master title style</a:t>
            </a:r>
          </a:p>
        </p:txBody>
      </p:sp>
      <p:sp>
        <p:nvSpPr>
          <p:cNvPr id="10" name="Picture Placeholder 6"/>
          <p:cNvSpPr>
            <a:spLocks noGrp="1"/>
          </p:cNvSpPr>
          <p:nvPr>
            <p:ph type="pic" sz="quarter" idx="13"/>
          </p:nvPr>
        </p:nvSpPr>
        <p:spPr>
          <a:xfrm>
            <a:off x="8043919" y="1"/>
            <a:ext cx="4148083" cy="6857999"/>
          </a:xfrm>
        </p:spPr>
        <p:txBody>
          <a:bodyPr anchor="ctr">
            <a:normAutofit/>
          </a:bodyPr>
          <a:lstStyle>
            <a:lvl1pPr marL="0" indent="0" algn="ctr">
              <a:buFontTx/>
              <a:buNone/>
              <a:defRPr sz="2133">
                <a:solidFill>
                  <a:schemeClr val="bg1"/>
                </a:solidFill>
              </a:defRPr>
            </a:lvl1pPr>
          </a:lstStyle>
          <a:p>
            <a:endParaRPr lang="en-US" dirty="0"/>
          </a:p>
        </p:txBody>
      </p:sp>
      <p:sp>
        <p:nvSpPr>
          <p:cNvPr id="14" name="Footer Placeholder 4"/>
          <p:cNvSpPr>
            <a:spLocks noGrp="1"/>
          </p:cNvSpPr>
          <p:nvPr>
            <p:ph type="ftr" sz="quarter" idx="11"/>
          </p:nvPr>
        </p:nvSpPr>
        <p:spPr>
          <a:xfrm>
            <a:off x="2694243" y="6282855"/>
            <a:ext cx="3511627" cy="523288"/>
          </a:xfrm>
        </p:spPr>
        <p:txBody>
          <a:bodyPr/>
          <a:lstStyle>
            <a:lvl1pPr algn="ctr">
              <a:defRPr/>
            </a:lvl1pPr>
          </a:lstStyle>
          <a:p>
            <a:r>
              <a:rPr lang="en-US" dirty="0"/>
              <a:t>FOR INTERNAL USE ONLY. DO NOT DUPLICATE, DISTRIBUTE, OR USE IN DETAILING</a:t>
            </a:r>
          </a:p>
        </p:txBody>
      </p:sp>
      <p:sp>
        <p:nvSpPr>
          <p:cNvPr id="15" name="Slide Number Placeholder 5"/>
          <p:cNvSpPr>
            <a:spLocks noGrp="1"/>
          </p:cNvSpPr>
          <p:nvPr>
            <p:ph type="sldNum" sz="quarter" idx="12"/>
          </p:nvPr>
        </p:nvSpPr>
        <p:spPr>
          <a:xfrm>
            <a:off x="6762517" y="6441018"/>
            <a:ext cx="976016" cy="365125"/>
          </a:xfrm>
        </p:spPr>
        <p:txBody>
          <a:bodyPr/>
          <a:lstStyle/>
          <a:p>
            <a:fld id="{2A9A479E-2F80-B04A-B5F7-855940FB0F72}" type="slidenum">
              <a:rPr lang="en-US" smtClean="0"/>
              <a:t>‹#›</a:t>
            </a:fld>
            <a:endParaRPr lang="en-US" dirty="0"/>
          </a:p>
        </p:txBody>
      </p:sp>
      <p:pic>
        <p:nvPicPr>
          <p:cNvPr id="13" name="Picture 12">
            <a:extLst>
              <a:ext uri="{FF2B5EF4-FFF2-40B4-BE49-F238E27FC236}">
                <a16:creationId xmlns:a16="http://schemas.microsoft.com/office/drawing/2014/main" id="{54C05242-E511-8643-B506-32B7CB6188EC}"/>
              </a:ext>
            </a:extLst>
          </p:cNvPr>
          <p:cNvPicPr>
            <a:picLocks noChangeAspect="1"/>
          </p:cNvPicPr>
          <p:nvPr userDrawn="1"/>
        </p:nvPicPr>
        <p:blipFill>
          <a:blip r:embed="rId3"/>
          <a:stretch>
            <a:fillRect/>
          </a:stretch>
        </p:blipFill>
        <p:spPr>
          <a:xfrm>
            <a:off x="609599" y="6148028"/>
            <a:ext cx="1334768" cy="509885"/>
          </a:xfrm>
          <a:prstGeom prst="rect">
            <a:avLst/>
          </a:prstGeom>
        </p:spPr>
      </p:pic>
    </p:spTree>
    <p:extLst>
      <p:ext uri="{BB962C8B-B14F-4D97-AF65-F5344CB8AC3E}">
        <p14:creationId xmlns:p14="http://schemas.microsoft.com/office/powerpoint/2010/main" val="56770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charset="0"/>
              <a:ea typeface="Arial" charset="0"/>
              <a:cs typeface="Arial" charset="0"/>
            </a:endParaRPr>
          </a:p>
        </p:txBody>
      </p:sp>
      <p:pic>
        <p:nvPicPr>
          <p:cNvPr id="11" name="Picture 10"/>
          <p:cNvPicPr>
            <a:picLocks noChangeAspect="1"/>
          </p:cNvPicPr>
          <p:nvPr userDrawn="1"/>
        </p:nvPicPr>
        <p:blipFill rotWithShape="1">
          <a:blip r:embed="rId2" cstate="screen">
            <a:alphaModFix amt="26000"/>
            <a:extLst>
              <a:ext uri="{28A0092B-C50C-407E-A947-70E740481C1C}">
                <a14:useLocalDpi xmlns:a14="http://schemas.microsoft.com/office/drawing/2010/main"/>
              </a:ext>
            </a:extLst>
          </a:blip>
          <a:srcRect/>
          <a:stretch/>
        </p:blipFill>
        <p:spPr>
          <a:xfrm>
            <a:off x="8425117" y="357543"/>
            <a:ext cx="3766884" cy="5925312"/>
          </a:xfrm>
          <a:prstGeom prst="rect">
            <a:avLst/>
          </a:prstGeom>
        </p:spPr>
      </p:pic>
      <p:sp>
        <p:nvSpPr>
          <p:cNvPr id="3" name="Content Placeholder 2"/>
          <p:cNvSpPr>
            <a:spLocks noGrp="1"/>
          </p:cNvSpPr>
          <p:nvPr>
            <p:ph idx="1"/>
          </p:nvPr>
        </p:nvSpPr>
        <p:spPr>
          <a:xfrm>
            <a:off x="4453469" y="1398203"/>
            <a:ext cx="7128932" cy="4524487"/>
          </a:xfrm>
        </p:spPr>
        <p:txBody>
          <a:bodyPr/>
          <a:lstStyle>
            <a:lvl1pPr>
              <a:buClr>
                <a:schemeClr val="bg1"/>
              </a:buClr>
              <a:defRPr>
                <a:solidFill>
                  <a:schemeClr val="accent6"/>
                </a:solidFill>
              </a:defRPr>
            </a:lvl1pPr>
            <a:lvl2pPr>
              <a:buClr>
                <a:schemeClr val="bg1"/>
              </a:buClr>
              <a:defRPr>
                <a:solidFill>
                  <a:schemeClr val="bg1"/>
                </a:solidFill>
              </a:defRPr>
            </a:lvl2pPr>
            <a:lvl3pPr>
              <a:buClr>
                <a:schemeClr val="bg1"/>
              </a:buClr>
              <a:defRPr>
                <a:solidFill>
                  <a:schemeClr val="accent6"/>
                </a:solidFill>
              </a:defRPr>
            </a:lvl3pPr>
            <a:lvl4pPr>
              <a:buClr>
                <a:schemeClr val="bg1"/>
              </a:buClr>
              <a:defRPr>
                <a:solidFill>
                  <a:schemeClr val="bg1"/>
                </a:solidFill>
              </a:defRPr>
            </a:lvl4pPr>
            <a:lvl5pPr>
              <a:buClr>
                <a:schemeClr val="bg1"/>
              </a:buCl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4453469" y="212927"/>
            <a:ext cx="7128932" cy="998736"/>
          </a:xfrm>
          <a:prstGeom prst="rect">
            <a:avLst/>
          </a:prstGeom>
        </p:spPr>
        <p:txBody>
          <a:bodyPr vert="horz" lIns="91440" tIns="45720" rIns="91440" bIns="45720" rtlCol="0" anchor="ctr">
            <a:noAutofit/>
          </a:bodyPr>
          <a:lstStyle/>
          <a:p>
            <a:r>
              <a:rPr lang="en-US" dirty="0"/>
              <a:t>Click to edit master title style</a:t>
            </a:r>
          </a:p>
        </p:txBody>
      </p:sp>
      <p:sp>
        <p:nvSpPr>
          <p:cNvPr id="10" name="Picture Placeholder 6"/>
          <p:cNvSpPr>
            <a:spLocks noGrp="1"/>
          </p:cNvSpPr>
          <p:nvPr>
            <p:ph type="pic" sz="quarter" idx="13"/>
          </p:nvPr>
        </p:nvSpPr>
        <p:spPr>
          <a:xfrm>
            <a:off x="0" y="1"/>
            <a:ext cx="4148083" cy="6857999"/>
          </a:xfrm>
        </p:spPr>
        <p:txBody>
          <a:bodyPr anchor="ctr">
            <a:normAutofit/>
          </a:bodyPr>
          <a:lstStyle>
            <a:lvl1pPr marL="0" indent="0" algn="ctr">
              <a:buFontTx/>
              <a:buNone/>
              <a:defRPr sz="2133">
                <a:solidFill>
                  <a:schemeClr val="bg1"/>
                </a:solidFill>
              </a:defRPr>
            </a:lvl1pPr>
          </a:lstStyle>
          <a:p>
            <a:endParaRPr lang="en-US" dirty="0"/>
          </a:p>
        </p:txBody>
      </p:sp>
      <p:sp>
        <p:nvSpPr>
          <p:cNvPr id="14" name="Footer Placeholder 4"/>
          <p:cNvSpPr>
            <a:spLocks noGrp="1"/>
          </p:cNvSpPr>
          <p:nvPr>
            <p:ph type="ftr" sz="quarter" idx="11"/>
          </p:nvPr>
        </p:nvSpPr>
        <p:spPr>
          <a:xfrm>
            <a:off x="6538110" y="6282855"/>
            <a:ext cx="3511627" cy="523288"/>
          </a:xfrm>
        </p:spPr>
        <p:txBody>
          <a:bodyPr/>
          <a:lstStyle>
            <a:lvl1pPr algn="ctr">
              <a:defRPr/>
            </a:lvl1pPr>
          </a:lstStyle>
          <a:p>
            <a:r>
              <a:rPr lang="en-US" dirty="0"/>
              <a:t>FOR INTERNAL USE ONLY. DO NOT DUPLICATE, DISTRIBUTE, OR USE IN DETAILING</a:t>
            </a:r>
          </a:p>
        </p:txBody>
      </p:sp>
      <p:sp>
        <p:nvSpPr>
          <p:cNvPr id="15" name="Slide Number Placeholder 5"/>
          <p:cNvSpPr>
            <a:spLocks noGrp="1"/>
          </p:cNvSpPr>
          <p:nvPr>
            <p:ph type="sldNum" sz="quarter" idx="12"/>
          </p:nvPr>
        </p:nvSpPr>
        <p:spPr>
          <a:xfrm>
            <a:off x="10606385" y="6441018"/>
            <a:ext cx="976016" cy="365125"/>
          </a:xfrm>
        </p:spPr>
        <p:txBody>
          <a:bodyPr/>
          <a:lstStyle/>
          <a:p>
            <a:fld id="{2A9A479E-2F80-B04A-B5F7-855940FB0F72}" type="slidenum">
              <a:rPr lang="en-US" smtClean="0"/>
              <a:t>‹#›</a:t>
            </a:fld>
            <a:endParaRPr lang="en-US" dirty="0"/>
          </a:p>
        </p:txBody>
      </p:sp>
      <p:pic>
        <p:nvPicPr>
          <p:cNvPr id="13" name="Picture 12">
            <a:extLst>
              <a:ext uri="{FF2B5EF4-FFF2-40B4-BE49-F238E27FC236}">
                <a16:creationId xmlns:a16="http://schemas.microsoft.com/office/drawing/2014/main" id="{0447A428-E8B3-B34B-A895-A7B5288150A6}"/>
              </a:ext>
            </a:extLst>
          </p:cNvPr>
          <p:cNvPicPr>
            <a:picLocks noChangeAspect="1"/>
          </p:cNvPicPr>
          <p:nvPr userDrawn="1"/>
        </p:nvPicPr>
        <p:blipFill>
          <a:blip r:embed="rId3"/>
          <a:stretch>
            <a:fillRect/>
          </a:stretch>
        </p:blipFill>
        <p:spPr>
          <a:xfrm>
            <a:off x="4458277" y="6148028"/>
            <a:ext cx="1334768" cy="509885"/>
          </a:xfrm>
          <a:prstGeom prst="rect">
            <a:avLst/>
          </a:prstGeom>
        </p:spPr>
      </p:pic>
    </p:spTree>
    <p:extLst>
      <p:ext uri="{BB962C8B-B14F-4D97-AF65-F5344CB8AC3E}">
        <p14:creationId xmlns:p14="http://schemas.microsoft.com/office/powerpoint/2010/main" val="29545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467"/>
            </a:lvl1pPr>
          </a:lstStyle>
          <a:p>
            <a:r>
              <a:rPr lang="en-US" dirty="0"/>
              <a:t>Click to edit master title style</a:t>
            </a:r>
          </a:p>
        </p:txBody>
      </p:sp>
      <p:sp>
        <p:nvSpPr>
          <p:cNvPr id="3" name="Content Placeholder 2"/>
          <p:cNvSpPr>
            <a:spLocks noGrp="1"/>
          </p:cNvSpPr>
          <p:nvPr>
            <p:ph sz="half" idx="1"/>
          </p:nvPr>
        </p:nvSpPr>
        <p:spPr>
          <a:xfrm>
            <a:off x="609600" y="1422400"/>
            <a:ext cx="5384800" cy="4470400"/>
          </a:xfrm>
        </p:spPr>
        <p:txBody>
          <a:bodyPr/>
          <a:lstStyle>
            <a:lvl1pPr>
              <a:defRPr sz="2800"/>
            </a:lvl1pPr>
            <a:lvl2pPr>
              <a:defRPr sz="2400"/>
            </a:lvl2pPr>
            <a:lvl3pPr>
              <a:defRPr sz="2000"/>
            </a:lvl3pPr>
            <a:lvl4pPr>
              <a:defRPr sz="1867"/>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22400"/>
            <a:ext cx="5384800" cy="4470400"/>
          </a:xfrm>
        </p:spPr>
        <p:txBody>
          <a:bodyPr/>
          <a:lstStyle>
            <a:lvl1pPr>
              <a:defRPr sz="2800"/>
            </a:lvl1pPr>
            <a:lvl2pPr>
              <a:defRPr sz="2400"/>
            </a:lvl2pPr>
            <a:lvl3pPr>
              <a:defRPr sz="2000"/>
            </a:lvl3pPr>
            <a:lvl4pPr>
              <a:defRPr sz="1867"/>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dirty="0"/>
              <a:t>FOR INTERNAL USE ONLY. DO NOT DUPLICATE, DISTRIBUTE, OR USE IN DETAILING</a:t>
            </a:r>
          </a:p>
        </p:txBody>
      </p:sp>
      <p:sp>
        <p:nvSpPr>
          <p:cNvPr id="7" name="Slide Number Placeholder 6"/>
          <p:cNvSpPr>
            <a:spLocks noGrp="1"/>
          </p:cNvSpPr>
          <p:nvPr>
            <p:ph type="sldNum" sz="quarter" idx="12"/>
          </p:nvPr>
        </p:nvSpPr>
        <p:spPr/>
        <p:txBody>
          <a:bodyPr/>
          <a:lstStyle/>
          <a:p>
            <a:fld id="{2A9A479E-2F80-B04A-B5F7-855940FB0F72}" type="slidenum">
              <a:rPr lang="en-US" smtClean="0"/>
              <a:t>‹#›</a:t>
            </a:fld>
            <a:endParaRPr lang="en-US"/>
          </a:p>
        </p:txBody>
      </p:sp>
    </p:spTree>
    <p:extLst>
      <p:ext uri="{BB962C8B-B14F-4D97-AF65-F5344CB8AC3E}">
        <p14:creationId xmlns:p14="http://schemas.microsoft.com/office/powerpoint/2010/main" val="410638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467" b="1" i="0">
                <a:latin typeface="Arial" charset="0"/>
                <a:ea typeface="Arial" charset="0"/>
                <a:cs typeface="Arial"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FOR INTERNAL USE ONLY. DO NOT DUPLICATE, DISTRIBUTE, OR USE IN DETAILING</a:t>
            </a:r>
          </a:p>
        </p:txBody>
      </p:sp>
      <p:sp>
        <p:nvSpPr>
          <p:cNvPr id="5" name="Slide Number Placeholder 4"/>
          <p:cNvSpPr>
            <a:spLocks noGrp="1"/>
          </p:cNvSpPr>
          <p:nvPr>
            <p:ph type="sldNum" sz="quarter" idx="12"/>
          </p:nvPr>
        </p:nvSpPr>
        <p:spPr/>
        <p:txBody>
          <a:bodyPr/>
          <a:lstStyle/>
          <a:p>
            <a:fld id="{2A9A479E-2F80-B04A-B5F7-855940FB0F72}" type="slidenum">
              <a:rPr lang="en-US" smtClean="0"/>
              <a:t>‹#›</a:t>
            </a:fld>
            <a:endParaRPr lang="en-US"/>
          </a:p>
        </p:txBody>
      </p:sp>
    </p:spTree>
    <p:extLst>
      <p:ext uri="{BB962C8B-B14F-4D97-AF65-F5344CB8AC3E}">
        <p14:creationId xmlns:p14="http://schemas.microsoft.com/office/powerpoint/2010/main" val="19390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458178" y="0"/>
            <a:ext cx="6733823" cy="6858000"/>
          </a:xfrm>
          <a:prstGeom prst="rect">
            <a:avLst/>
          </a:prstGeom>
        </p:spPr>
      </p:pic>
      <p:sp>
        <p:nvSpPr>
          <p:cNvPr id="11" name="Rectangle 10"/>
          <p:cNvSpPr/>
          <p:nvPr userDrawn="1"/>
        </p:nvSpPr>
        <p:spPr>
          <a:xfrm>
            <a:off x="0" y="0"/>
            <a:ext cx="7552267" cy="6858000"/>
          </a:xfrm>
          <a:prstGeom prst="rect">
            <a:avLst/>
          </a:prstGeom>
          <a:gradFill>
            <a:gsLst>
              <a:gs pos="0">
                <a:schemeClr val="tx2">
                  <a:alpha val="77000"/>
                </a:schemeClr>
              </a:gs>
              <a:gs pos="28000">
                <a:schemeClr val="accent2"/>
              </a:gs>
              <a:gs pos="100000">
                <a:schemeClr val="accent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508002" y="553157"/>
            <a:ext cx="5090277" cy="1347168"/>
          </a:xfrm>
        </p:spPr>
        <p:txBody>
          <a:bodyPr anchor="b"/>
          <a:lstStyle>
            <a:lvl1pPr algn="l">
              <a:defRPr sz="3733" b="1" i="0">
                <a:solidFill>
                  <a:schemeClr val="bg1"/>
                </a:solidFill>
                <a:latin typeface="Arial" charset="0"/>
                <a:ea typeface="Arial" charset="0"/>
                <a:cs typeface="Arial" charset="0"/>
              </a:defRPr>
            </a:lvl1pPr>
          </a:lstStyle>
          <a:p>
            <a:r>
              <a:rPr lang="en-US" dirty="0"/>
              <a:t>CLICK TO EDIT MASTER TITLE</a:t>
            </a:r>
          </a:p>
        </p:txBody>
      </p:sp>
      <p:sp>
        <p:nvSpPr>
          <p:cNvPr id="3" name="Subtitle 2"/>
          <p:cNvSpPr>
            <a:spLocks noGrp="1"/>
          </p:cNvSpPr>
          <p:nvPr>
            <p:ph type="subTitle" idx="1"/>
          </p:nvPr>
        </p:nvSpPr>
        <p:spPr>
          <a:xfrm>
            <a:off x="508001" y="2156178"/>
            <a:ext cx="5090279" cy="929564"/>
          </a:xfrm>
        </p:spPr>
        <p:txBody>
          <a:bodyPr anchor="t">
            <a:normAutofit/>
          </a:bodyPr>
          <a:lstStyle>
            <a:lvl1pPr marL="0" indent="0" algn="l">
              <a:buNone/>
              <a:defRPr sz="2667">
                <a:solidFill>
                  <a:schemeClr val="accent6"/>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418810" y="6441018"/>
            <a:ext cx="6310964" cy="365125"/>
          </a:xfrm>
        </p:spPr>
        <p:txBody>
          <a:bodyPr/>
          <a:lstStyle>
            <a:lvl1pPr algn="l">
              <a:defRPr/>
            </a:lvl1pPr>
          </a:lstStyle>
          <a:p>
            <a:endParaRPr lang="en-US" dirty="0">
              <a:latin typeface="Arial" panose="020B0604020202020204" pitchFamily="34" charset="0"/>
              <a:cs typeface="Arial" panose="020B0604020202020204" pitchFamily="34" charset="0"/>
            </a:endParaRPr>
          </a:p>
          <a:p>
            <a:pPr algn="ctr"/>
            <a:r>
              <a:rPr lang="en-US" cap="all" dirty="0">
                <a:latin typeface="Arial"/>
                <a:cs typeface="Arial"/>
              </a:rPr>
              <a:t>FOR CORPORATE USE ONLY.  DO NOT DUPLICATE, DISTRIBUTE, OR USE IN PROMOTION.</a:t>
            </a:r>
            <a:endParaRPr lang="en-US" dirty="0">
              <a:latin typeface="Arial" panose="020B0604020202020204" pitchFamily="34" charset="0"/>
              <a:cs typeface="Arial" panose="020B0604020202020204" pitchFamily="34" charset="0"/>
            </a:endParaRPr>
          </a:p>
          <a:p>
            <a:endParaRPr lang="en-US" dirty="0"/>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dirty="0"/>
          </a:p>
        </p:txBody>
      </p:sp>
      <p:pic>
        <p:nvPicPr>
          <p:cNvPr id="12" name="Picture 11">
            <a:extLst>
              <a:ext uri="{FF2B5EF4-FFF2-40B4-BE49-F238E27FC236}">
                <a16:creationId xmlns:a16="http://schemas.microsoft.com/office/drawing/2014/main" id="{9DA6B8B5-1EA8-D14C-8594-35686D762743}"/>
              </a:ext>
            </a:extLst>
          </p:cNvPr>
          <p:cNvPicPr>
            <a:picLocks noChangeAspect="1"/>
          </p:cNvPicPr>
          <p:nvPr userDrawn="1"/>
        </p:nvPicPr>
        <p:blipFill>
          <a:blip r:embed="rId3"/>
          <a:stretch>
            <a:fillRect/>
          </a:stretch>
        </p:blipFill>
        <p:spPr>
          <a:xfrm>
            <a:off x="679977" y="4526139"/>
            <a:ext cx="2667532" cy="1019005"/>
          </a:xfrm>
          <a:prstGeom prst="rect">
            <a:avLst/>
          </a:prstGeom>
        </p:spPr>
      </p:pic>
    </p:spTree>
    <p:extLst>
      <p:ext uri="{BB962C8B-B14F-4D97-AF65-F5344CB8AC3E}">
        <p14:creationId xmlns:p14="http://schemas.microsoft.com/office/powerpoint/2010/main" val="404288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p:cNvSpPr/>
          <p:nvPr userDrawn="1"/>
        </p:nvSpPr>
        <p:spPr>
          <a:xfrm>
            <a:off x="0" y="0"/>
            <a:ext cx="12192000" cy="6045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p:cNvSpPr/>
          <p:nvPr userDrawn="1"/>
        </p:nvSpPr>
        <p:spPr>
          <a:xfrm>
            <a:off x="-1" y="1"/>
            <a:ext cx="12192001" cy="13512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p:txBody>
          <a:bodyPr/>
          <a:lstStyle>
            <a:lvl1pPr>
              <a:defRPr sz="3467" b="1" i="0">
                <a:latin typeface="Arial" charset="0"/>
                <a:ea typeface="Arial" charset="0"/>
                <a:cs typeface="Arial"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FOR INTERNAL USE ONLY. DO NOT DUPLICATE, DISTRIBUTE, OR USE IN DETAILING</a:t>
            </a:r>
          </a:p>
        </p:txBody>
      </p:sp>
      <p:sp>
        <p:nvSpPr>
          <p:cNvPr id="5" name="Slide Number Placeholder 4"/>
          <p:cNvSpPr>
            <a:spLocks noGrp="1"/>
          </p:cNvSpPr>
          <p:nvPr>
            <p:ph type="sldNum" sz="quarter" idx="12"/>
          </p:nvPr>
        </p:nvSpPr>
        <p:spPr/>
        <p:txBody>
          <a:bodyPr/>
          <a:lstStyle/>
          <a:p>
            <a:fld id="{2A9A479E-2F80-B04A-B5F7-855940FB0F72}" type="slidenum">
              <a:rPr lang="en-US" smtClean="0"/>
              <a:t>‹#›</a:t>
            </a:fld>
            <a:endParaRPr lang="en-US"/>
          </a:p>
        </p:txBody>
      </p:sp>
      <p:sp>
        <p:nvSpPr>
          <p:cNvPr id="8" name="Content Placeholder 2"/>
          <p:cNvSpPr>
            <a:spLocks noGrp="1"/>
          </p:cNvSpPr>
          <p:nvPr>
            <p:ph idx="1"/>
          </p:nvPr>
        </p:nvSpPr>
        <p:spPr>
          <a:xfrm>
            <a:off x="609600" y="1398203"/>
            <a:ext cx="10972800" cy="4524487"/>
          </a:xfrm>
        </p:spPr>
        <p:txBody>
          <a:bodyPr/>
          <a:lstStyle>
            <a:lvl1pPr>
              <a:defRPr>
                <a:solidFill>
                  <a:srgbClr val="021E49"/>
                </a:solidFill>
              </a:defRPr>
            </a:lvl1pPr>
            <a:lvl3pPr>
              <a:defRPr>
                <a:solidFill>
                  <a:schemeClr val="tx2"/>
                </a:solidFill>
              </a:defRPr>
            </a:lvl3pPr>
            <a:lvl4pPr>
              <a:defRPr>
                <a:solidFill>
                  <a:schemeClr val="tx1">
                    <a:lumMod val="65000"/>
                    <a:lumOff val="35000"/>
                  </a:schemeClr>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876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p:cNvSpPr/>
          <p:nvPr userDrawn="1"/>
        </p:nvSpPr>
        <p:spPr>
          <a:xfrm>
            <a:off x="0" y="0"/>
            <a:ext cx="12192000" cy="6045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p:txBody>
          <a:bodyPr/>
          <a:lstStyle>
            <a:lvl1pPr>
              <a:defRPr sz="3467" b="1" i="0">
                <a:solidFill>
                  <a:schemeClr val="accent1"/>
                </a:solidFill>
                <a:latin typeface="Arial" charset="0"/>
                <a:ea typeface="Arial" charset="0"/>
                <a:cs typeface="Arial"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FOR INTERNAL USE ONLY. DO NOT DUPLICATE, DISTRIBUTE, OR USE IN DETAILING</a:t>
            </a:r>
          </a:p>
        </p:txBody>
      </p:sp>
      <p:sp>
        <p:nvSpPr>
          <p:cNvPr id="5" name="Slide Number Placeholder 4"/>
          <p:cNvSpPr>
            <a:spLocks noGrp="1"/>
          </p:cNvSpPr>
          <p:nvPr>
            <p:ph type="sldNum" sz="quarter" idx="12"/>
          </p:nvPr>
        </p:nvSpPr>
        <p:spPr/>
        <p:txBody>
          <a:bodyPr/>
          <a:lstStyle/>
          <a:p>
            <a:fld id="{2A9A479E-2F80-B04A-B5F7-855940FB0F72}" type="slidenum">
              <a:rPr lang="en-US" smtClean="0"/>
              <a:t>‹#›</a:t>
            </a:fld>
            <a:endParaRPr lang="en-US"/>
          </a:p>
        </p:txBody>
      </p:sp>
    </p:spTree>
    <p:extLst>
      <p:ext uri="{BB962C8B-B14F-4D97-AF65-F5344CB8AC3E}">
        <p14:creationId xmlns:p14="http://schemas.microsoft.com/office/powerpoint/2010/main" val="279548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11" name="Rectangle 10"/>
          <p:cNvSpPr/>
          <p:nvPr userDrawn="1"/>
        </p:nvSpPr>
        <p:spPr>
          <a:xfrm>
            <a:off x="0" y="0"/>
            <a:ext cx="7552267" cy="6858000"/>
          </a:xfrm>
          <a:prstGeom prst="rect">
            <a:avLst/>
          </a:prstGeom>
          <a:gradFill>
            <a:gsLst>
              <a:gs pos="0">
                <a:schemeClr val="tx2">
                  <a:alpha val="77000"/>
                </a:schemeClr>
              </a:gs>
              <a:gs pos="28000">
                <a:schemeClr val="accent2"/>
              </a:gs>
              <a:gs pos="100000">
                <a:schemeClr val="accent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508002" y="553157"/>
            <a:ext cx="5090277" cy="1347168"/>
          </a:xfrm>
        </p:spPr>
        <p:txBody>
          <a:bodyPr anchor="b"/>
          <a:lstStyle>
            <a:lvl1pPr algn="l">
              <a:defRPr sz="3733" b="1" i="0">
                <a:solidFill>
                  <a:schemeClr val="bg1"/>
                </a:solidFill>
                <a:latin typeface="Arial" charset="0"/>
                <a:ea typeface="Arial" charset="0"/>
                <a:cs typeface="Arial" charset="0"/>
              </a:defRPr>
            </a:lvl1pPr>
          </a:lstStyle>
          <a:p>
            <a:r>
              <a:rPr lang="en-US" dirty="0"/>
              <a:t>CLICK TO EDIT MASTER TITLE</a:t>
            </a:r>
          </a:p>
        </p:txBody>
      </p:sp>
      <p:sp>
        <p:nvSpPr>
          <p:cNvPr id="3" name="Subtitle 2"/>
          <p:cNvSpPr>
            <a:spLocks noGrp="1"/>
          </p:cNvSpPr>
          <p:nvPr>
            <p:ph type="subTitle" idx="1"/>
          </p:nvPr>
        </p:nvSpPr>
        <p:spPr>
          <a:xfrm>
            <a:off x="508001" y="2156178"/>
            <a:ext cx="5090279" cy="929564"/>
          </a:xfrm>
        </p:spPr>
        <p:txBody>
          <a:bodyPr anchor="t">
            <a:normAutofit/>
          </a:bodyPr>
          <a:lstStyle>
            <a:lvl1pPr marL="0" indent="0" algn="l">
              <a:buNone/>
              <a:defRPr sz="2667">
                <a:solidFill>
                  <a:schemeClr val="accent6"/>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507999" y="6441018"/>
            <a:ext cx="6054251" cy="365125"/>
          </a:xfrm>
        </p:spPr>
        <p:txBody>
          <a:bodyPr/>
          <a:lstStyle>
            <a:lvl1pPr algn="l">
              <a:defRPr/>
            </a:lvl1p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dirty="0"/>
          </a:p>
        </p:txBody>
      </p:sp>
      <p:pic>
        <p:nvPicPr>
          <p:cNvPr id="10" name="Picture 9">
            <a:extLst>
              <a:ext uri="{FF2B5EF4-FFF2-40B4-BE49-F238E27FC236}">
                <a16:creationId xmlns:a16="http://schemas.microsoft.com/office/drawing/2014/main" id="{6AE2B201-02F5-3243-9A41-13C545B73179}"/>
              </a:ext>
            </a:extLst>
          </p:cNvPr>
          <p:cNvPicPr>
            <a:picLocks noChangeAspect="1"/>
          </p:cNvPicPr>
          <p:nvPr userDrawn="1"/>
        </p:nvPicPr>
        <p:blipFill>
          <a:blip r:embed="rId3"/>
          <a:stretch>
            <a:fillRect/>
          </a:stretch>
        </p:blipFill>
        <p:spPr>
          <a:xfrm>
            <a:off x="679977" y="4526139"/>
            <a:ext cx="2667532" cy="1019005"/>
          </a:xfrm>
          <a:prstGeom prst="rect">
            <a:avLst/>
          </a:prstGeom>
        </p:spPr>
      </p:pic>
    </p:spTree>
    <p:extLst>
      <p:ext uri="{BB962C8B-B14F-4D97-AF65-F5344CB8AC3E}">
        <p14:creationId xmlns:p14="http://schemas.microsoft.com/office/powerpoint/2010/main" val="23523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12" name="Rectangle 11"/>
          <p:cNvSpPr/>
          <p:nvPr userDrawn="1"/>
        </p:nvSpPr>
        <p:spPr>
          <a:xfrm flipH="1">
            <a:off x="0" y="0"/>
            <a:ext cx="7941733" cy="6858000"/>
          </a:xfrm>
          <a:prstGeom prst="rect">
            <a:avLst/>
          </a:prstGeom>
          <a:gradFill>
            <a:gsLst>
              <a:gs pos="100000">
                <a:schemeClr val="accent1">
                  <a:alpha val="70000"/>
                </a:schemeClr>
              </a:gs>
              <a:gs pos="70000">
                <a:schemeClr val="accent1"/>
              </a:gs>
              <a:gs pos="0">
                <a:schemeClr val="accent1"/>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508002" y="553157"/>
            <a:ext cx="5090277" cy="1347168"/>
          </a:xfrm>
        </p:spPr>
        <p:txBody>
          <a:bodyPr anchor="b"/>
          <a:lstStyle>
            <a:lvl1pPr algn="l">
              <a:defRPr sz="3733" b="1" i="0">
                <a:solidFill>
                  <a:schemeClr val="bg1"/>
                </a:solidFill>
                <a:latin typeface="Arial" charset="0"/>
                <a:ea typeface="Arial" charset="0"/>
                <a:cs typeface="Arial" charset="0"/>
              </a:defRPr>
            </a:lvl1pPr>
          </a:lstStyle>
          <a:p>
            <a:r>
              <a:rPr lang="en-US" dirty="0"/>
              <a:t>CLICK TO EDIT MASTER TITLE</a:t>
            </a:r>
          </a:p>
        </p:txBody>
      </p:sp>
      <p:sp>
        <p:nvSpPr>
          <p:cNvPr id="3" name="Subtitle 2"/>
          <p:cNvSpPr>
            <a:spLocks noGrp="1"/>
          </p:cNvSpPr>
          <p:nvPr>
            <p:ph type="subTitle" idx="1"/>
          </p:nvPr>
        </p:nvSpPr>
        <p:spPr>
          <a:xfrm>
            <a:off x="508001" y="2156178"/>
            <a:ext cx="5090279" cy="929564"/>
          </a:xfrm>
        </p:spPr>
        <p:txBody>
          <a:bodyPr anchor="t">
            <a:normAutofit/>
          </a:bodyPr>
          <a:lstStyle>
            <a:lvl1pPr marL="0" indent="0" algn="l">
              <a:buNone/>
              <a:defRPr sz="2667">
                <a:solidFill>
                  <a:schemeClr val="accent6"/>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507999" y="6441018"/>
            <a:ext cx="6054251" cy="365125"/>
          </a:xfrm>
        </p:spPr>
        <p:txBody>
          <a:bodyPr/>
          <a:lstStyle>
            <a:lvl1pPr algn="l">
              <a:defRPr/>
            </a:lvl1p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dirty="0"/>
          </a:p>
        </p:txBody>
      </p:sp>
      <p:pic>
        <p:nvPicPr>
          <p:cNvPr id="10" name="Picture 9">
            <a:extLst>
              <a:ext uri="{FF2B5EF4-FFF2-40B4-BE49-F238E27FC236}">
                <a16:creationId xmlns:a16="http://schemas.microsoft.com/office/drawing/2014/main" id="{0D2A589E-8A5D-EB45-A39D-3A02A754EF53}"/>
              </a:ext>
            </a:extLst>
          </p:cNvPr>
          <p:cNvPicPr>
            <a:picLocks noChangeAspect="1"/>
          </p:cNvPicPr>
          <p:nvPr userDrawn="1"/>
        </p:nvPicPr>
        <p:blipFill>
          <a:blip r:embed="rId3"/>
          <a:stretch>
            <a:fillRect/>
          </a:stretch>
        </p:blipFill>
        <p:spPr>
          <a:xfrm>
            <a:off x="679977" y="4526139"/>
            <a:ext cx="2667532" cy="1019005"/>
          </a:xfrm>
          <a:prstGeom prst="rect">
            <a:avLst/>
          </a:prstGeom>
        </p:spPr>
      </p:pic>
    </p:spTree>
    <p:extLst>
      <p:ext uri="{BB962C8B-B14F-4D97-AF65-F5344CB8AC3E}">
        <p14:creationId xmlns:p14="http://schemas.microsoft.com/office/powerpoint/2010/main" val="274515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700693" y="3792"/>
            <a:ext cx="7491307" cy="6858000"/>
          </a:xfrm>
          <a:prstGeom prst="rect">
            <a:avLst/>
          </a:prstGeom>
        </p:spPr>
      </p:pic>
      <p:sp>
        <p:nvSpPr>
          <p:cNvPr id="12" name="Rectangle 11"/>
          <p:cNvSpPr/>
          <p:nvPr userDrawn="1"/>
        </p:nvSpPr>
        <p:spPr>
          <a:xfrm>
            <a:off x="0" y="0"/>
            <a:ext cx="7552267" cy="6858000"/>
          </a:xfrm>
          <a:prstGeom prst="rect">
            <a:avLst/>
          </a:prstGeom>
          <a:gradFill>
            <a:gsLst>
              <a:gs pos="0">
                <a:schemeClr val="accent3">
                  <a:alpha val="70000"/>
                </a:schemeClr>
              </a:gs>
              <a:gs pos="28000">
                <a:schemeClr val="accent3"/>
              </a:gs>
              <a:gs pos="100000">
                <a:schemeClr val="accent3"/>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508002" y="553157"/>
            <a:ext cx="5090277" cy="1347168"/>
          </a:xfrm>
        </p:spPr>
        <p:txBody>
          <a:bodyPr anchor="b"/>
          <a:lstStyle>
            <a:lvl1pPr algn="l">
              <a:defRPr sz="3733" b="1" i="0">
                <a:solidFill>
                  <a:schemeClr val="bg1"/>
                </a:solidFill>
                <a:latin typeface="Arial" charset="0"/>
                <a:ea typeface="Arial" charset="0"/>
                <a:cs typeface="Arial" charset="0"/>
              </a:defRPr>
            </a:lvl1pPr>
          </a:lstStyle>
          <a:p>
            <a:r>
              <a:rPr lang="en-US" dirty="0"/>
              <a:t>CLICK TO EDIT MASTER TITLE</a:t>
            </a:r>
          </a:p>
        </p:txBody>
      </p:sp>
      <p:sp>
        <p:nvSpPr>
          <p:cNvPr id="3" name="Subtitle 2"/>
          <p:cNvSpPr>
            <a:spLocks noGrp="1"/>
          </p:cNvSpPr>
          <p:nvPr>
            <p:ph type="subTitle" idx="1"/>
          </p:nvPr>
        </p:nvSpPr>
        <p:spPr>
          <a:xfrm>
            <a:off x="508001" y="2156178"/>
            <a:ext cx="5090279" cy="929564"/>
          </a:xfrm>
        </p:spPr>
        <p:txBody>
          <a:bodyPr anchor="t">
            <a:normAutofit/>
          </a:bodyPr>
          <a:lstStyle>
            <a:lvl1pPr marL="0" indent="0" algn="l">
              <a:buNone/>
              <a:defRPr sz="2667">
                <a:solidFill>
                  <a:schemeClr val="accent6"/>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507999" y="6441018"/>
            <a:ext cx="6054251" cy="365125"/>
          </a:xfrm>
        </p:spPr>
        <p:txBody>
          <a:bodyPr/>
          <a:lstStyle>
            <a:lvl1pPr algn="l">
              <a:defRPr/>
            </a:lvl1p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dirty="0"/>
          </a:p>
        </p:txBody>
      </p:sp>
      <p:pic>
        <p:nvPicPr>
          <p:cNvPr id="10" name="Picture 9">
            <a:extLst>
              <a:ext uri="{FF2B5EF4-FFF2-40B4-BE49-F238E27FC236}">
                <a16:creationId xmlns:a16="http://schemas.microsoft.com/office/drawing/2014/main" id="{57D09DBE-730F-9B43-A84A-DD126C8C1053}"/>
              </a:ext>
            </a:extLst>
          </p:cNvPr>
          <p:cNvPicPr>
            <a:picLocks noChangeAspect="1"/>
          </p:cNvPicPr>
          <p:nvPr userDrawn="1"/>
        </p:nvPicPr>
        <p:blipFill>
          <a:blip r:embed="rId3"/>
          <a:stretch>
            <a:fillRect/>
          </a:stretch>
        </p:blipFill>
        <p:spPr>
          <a:xfrm>
            <a:off x="679977" y="4526139"/>
            <a:ext cx="2667532" cy="1019005"/>
          </a:xfrm>
          <a:prstGeom prst="rect">
            <a:avLst/>
          </a:prstGeom>
        </p:spPr>
      </p:pic>
    </p:spTree>
    <p:extLst>
      <p:ext uri="{BB962C8B-B14F-4D97-AF65-F5344CB8AC3E}">
        <p14:creationId xmlns:p14="http://schemas.microsoft.com/office/powerpoint/2010/main" val="137176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35125" y="0"/>
            <a:ext cx="8656876" cy="6858000"/>
          </a:xfrm>
          <a:prstGeom prst="rect">
            <a:avLst/>
          </a:prstGeom>
        </p:spPr>
      </p:pic>
      <p:sp>
        <p:nvSpPr>
          <p:cNvPr id="11" name="Rectangle 10"/>
          <p:cNvSpPr/>
          <p:nvPr userDrawn="1"/>
        </p:nvSpPr>
        <p:spPr>
          <a:xfrm>
            <a:off x="0" y="0"/>
            <a:ext cx="7552267" cy="6858000"/>
          </a:xfrm>
          <a:prstGeom prst="rect">
            <a:avLst/>
          </a:prstGeom>
          <a:gradFill>
            <a:gsLst>
              <a:gs pos="0">
                <a:schemeClr val="accent3">
                  <a:alpha val="70000"/>
                </a:schemeClr>
              </a:gs>
              <a:gs pos="28000">
                <a:schemeClr val="accent3"/>
              </a:gs>
              <a:gs pos="100000">
                <a:schemeClr val="accent3"/>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508002" y="553157"/>
            <a:ext cx="5090277" cy="1347168"/>
          </a:xfrm>
        </p:spPr>
        <p:txBody>
          <a:bodyPr anchor="b"/>
          <a:lstStyle>
            <a:lvl1pPr algn="l">
              <a:defRPr sz="3733" b="1" i="0">
                <a:solidFill>
                  <a:schemeClr val="bg1"/>
                </a:solidFill>
                <a:latin typeface="Arial" charset="0"/>
                <a:ea typeface="Arial" charset="0"/>
                <a:cs typeface="Arial" charset="0"/>
              </a:defRPr>
            </a:lvl1pPr>
          </a:lstStyle>
          <a:p>
            <a:r>
              <a:rPr lang="en-US" dirty="0"/>
              <a:t>CLICK TO EDIT MASTER TITLE</a:t>
            </a:r>
          </a:p>
        </p:txBody>
      </p:sp>
      <p:sp>
        <p:nvSpPr>
          <p:cNvPr id="3" name="Subtitle 2"/>
          <p:cNvSpPr>
            <a:spLocks noGrp="1"/>
          </p:cNvSpPr>
          <p:nvPr>
            <p:ph type="subTitle" idx="1"/>
          </p:nvPr>
        </p:nvSpPr>
        <p:spPr>
          <a:xfrm>
            <a:off x="508001" y="2156178"/>
            <a:ext cx="5090279" cy="929564"/>
          </a:xfrm>
        </p:spPr>
        <p:txBody>
          <a:bodyPr anchor="t">
            <a:normAutofit/>
          </a:bodyPr>
          <a:lstStyle>
            <a:lvl1pPr marL="0" indent="0" algn="l">
              <a:buNone/>
              <a:defRPr sz="2667">
                <a:solidFill>
                  <a:schemeClr val="accent6"/>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507999" y="6441018"/>
            <a:ext cx="6054251" cy="365125"/>
          </a:xfrm>
        </p:spPr>
        <p:txBody>
          <a:bodyPr/>
          <a:lstStyle>
            <a:lvl1pPr algn="l">
              <a:defRPr/>
            </a:lvl1p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dirty="0"/>
          </a:p>
        </p:txBody>
      </p:sp>
      <p:pic>
        <p:nvPicPr>
          <p:cNvPr id="10" name="Picture 9">
            <a:extLst>
              <a:ext uri="{FF2B5EF4-FFF2-40B4-BE49-F238E27FC236}">
                <a16:creationId xmlns:a16="http://schemas.microsoft.com/office/drawing/2014/main" id="{016E912E-032E-944A-8C7B-D2EB04103D7A}"/>
              </a:ext>
            </a:extLst>
          </p:cNvPr>
          <p:cNvPicPr>
            <a:picLocks noChangeAspect="1"/>
          </p:cNvPicPr>
          <p:nvPr userDrawn="1"/>
        </p:nvPicPr>
        <p:blipFill>
          <a:blip r:embed="rId3"/>
          <a:stretch>
            <a:fillRect/>
          </a:stretch>
        </p:blipFill>
        <p:spPr>
          <a:xfrm>
            <a:off x="679977" y="4526139"/>
            <a:ext cx="2667532" cy="1019005"/>
          </a:xfrm>
          <a:prstGeom prst="rect">
            <a:avLst/>
          </a:prstGeom>
        </p:spPr>
      </p:pic>
    </p:spTree>
    <p:extLst>
      <p:ext uri="{BB962C8B-B14F-4D97-AF65-F5344CB8AC3E}">
        <p14:creationId xmlns:p14="http://schemas.microsoft.com/office/powerpoint/2010/main" val="182513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7049581" cy="6858000"/>
          </a:xfrm>
          <a:prstGeom prst="rect">
            <a:avLst/>
          </a:prstGeom>
        </p:spPr>
      </p:pic>
      <p:sp>
        <p:nvSpPr>
          <p:cNvPr id="11" name="Rectangle 10"/>
          <p:cNvSpPr/>
          <p:nvPr userDrawn="1"/>
        </p:nvSpPr>
        <p:spPr>
          <a:xfrm flipH="1">
            <a:off x="4250267" y="0"/>
            <a:ext cx="7941733" cy="6858000"/>
          </a:xfrm>
          <a:prstGeom prst="rect">
            <a:avLst/>
          </a:prstGeom>
          <a:gradFill>
            <a:gsLst>
              <a:gs pos="0">
                <a:schemeClr val="accent1">
                  <a:alpha val="70000"/>
                </a:schemeClr>
              </a:gs>
              <a:gs pos="28000">
                <a:schemeClr val="accent1"/>
              </a:gs>
              <a:gs pos="100000">
                <a:schemeClr val="accent1"/>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5039376" y="553157"/>
            <a:ext cx="5090277" cy="1347168"/>
          </a:xfrm>
        </p:spPr>
        <p:txBody>
          <a:bodyPr anchor="b"/>
          <a:lstStyle>
            <a:lvl1pPr algn="l">
              <a:defRPr sz="3733" b="1" i="0">
                <a:solidFill>
                  <a:schemeClr val="bg1"/>
                </a:solidFill>
                <a:latin typeface="Arial" charset="0"/>
                <a:ea typeface="Arial" charset="0"/>
                <a:cs typeface="Arial" charset="0"/>
              </a:defRPr>
            </a:lvl1pPr>
          </a:lstStyle>
          <a:p>
            <a:r>
              <a:rPr lang="en-US" dirty="0"/>
              <a:t>CLICK TO EDIT MASTER TITLE</a:t>
            </a:r>
          </a:p>
        </p:txBody>
      </p:sp>
      <p:sp>
        <p:nvSpPr>
          <p:cNvPr id="3" name="Subtitle 2"/>
          <p:cNvSpPr>
            <a:spLocks noGrp="1"/>
          </p:cNvSpPr>
          <p:nvPr>
            <p:ph type="subTitle" idx="1"/>
          </p:nvPr>
        </p:nvSpPr>
        <p:spPr>
          <a:xfrm>
            <a:off x="5039375" y="2156178"/>
            <a:ext cx="5090279" cy="929564"/>
          </a:xfrm>
        </p:spPr>
        <p:txBody>
          <a:bodyPr anchor="t">
            <a:normAutofit/>
          </a:bodyPr>
          <a:lstStyle>
            <a:lvl1pPr marL="0" indent="0" algn="l">
              <a:buNone/>
              <a:defRPr sz="2667">
                <a:solidFill>
                  <a:schemeClr val="accent6"/>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5040141" y="6441018"/>
            <a:ext cx="6054251" cy="365125"/>
          </a:xfrm>
        </p:spPr>
        <p:txBody>
          <a:bodyPr/>
          <a:lstStyle>
            <a:lvl1pPr algn="l">
              <a:defRPr/>
            </a:lvl1p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dirty="0"/>
          </a:p>
        </p:txBody>
      </p:sp>
      <p:pic>
        <p:nvPicPr>
          <p:cNvPr id="10" name="Picture 9">
            <a:extLst>
              <a:ext uri="{FF2B5EF4-FFF2-40B4-BE49-F238E27FC236}">
                <a16:creationId xmlns:a16="http://schemas.microsoft.com/office/drawing/2014/main" id="{077DFB4D-A4E9-5849-8DF9-F350E39D7A72}"/>
              </a:ext>
            </a:extLst>
          </p:cNvPr>
          <p:cNvPicPr>
            <a:picLocks noChangeAspect="1"/>
          </p:cNvPicPr>
          <p:nvPr userDrawn="1"/>
        </p:nvPicPr>
        <p:blipFill>
          <a:blip r:embed="rId3"/>
          <a:stretch>
            <a:fillRect/>
          </a:stretch>
        </p:blipFill>
        <p:spPr>
          <a:xfrm>
            <a:off x="5038134" y="4526139"/>
            <a:ext cx="2667532" cy="1019005"/>
          </a:xfrm>
          <a:prstGeom prst="rect">
            <a:avLst/>
          </a:prstGeom>
        </p:spPr>
      </p:pic>
    </p:spTree>
    <p:extLst>
      <p:ext uri="{BB962C8B-B14F-4D97-AF65-F5344CB8AC3E}">
        <p14:creationId xmlns:p14="http://schemas.microsoft.com/office/powerpoint/2010/main" val="196329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7399753" cy="6858000"/>
          </a:xfrm>
          <a:prstGeom prst="rect">
            <a:avLst/>
          </a:prstGeom>
        </p:spPr>
      </p:pic>
      <p:sp>
        <p:nvSpPr>
          <p:cNvPr id="11" name="Rectangle 10"/>
          <p:cNvSpPr/>
          <p:nvPr userDrawn="1"/>
        </p:nvSpPr>
        <p:spPr>
          <a:xfrm flipH="1">
            <a:off x="4250267" y="0"/>
            <a:ext cx="7941733" cy="6858000"/>
          </a:xfrm>
          <a:prstGeom prst="rect">
            <a:avLst/>
          </a:prstGeom>
          <a:gradFill>
            <a:gsLst>
              <a:gs pos="0">
                <a:schemeClr val="accent3">
                  <a:alpha val="76000"/>
                </a:schemeClr>
              </a:gs>
              <a:gs pos="28000">
                <a:schemeClr val="accent3"/>
              </a:gs>
              <a:gs pos="100000">
                <a:schemeClr val="accent3"/>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5039376" y="553157"/>
            <a:ext cx="5090277" cy="1347168"/>
          </a:xfrm>
        </p:spPr>
        <p:txBody>
          <a:bodyPr anchor="b"/>
          <a:lstStyle>
            <a:lvl1pPr algn="l">
              <a:defRPr sz="3733" b="1" i="0">
                <a:solidFill>
                  <a:schemeClr val="bg1"/>
                </a:solidFill>
                <a:latin typeface="Arial" charset="0"/>
                <a:ea typeface="Arial" charset="0"/>
                <a:cs typeface="Arial" charset="0"/>
              </a:defRPr>
            </a:lvl1pPr>
          </a:lstStyle>
          <a:p>
            <a:r>
              <a:rPr lang="en-US" dirty="0"/>
              <a:t>CLICK TO EDIT MASTER TITLE</a:t>
            </a:r>
          </a:p>
        </p:txBody>
      </p:sp>
      <p:sp>
        <p:nvSpPr>
          <p:cNvPr id="3" name="Subtitle 2"/>
          <p:cNvSpPr>
            <a:spLocks noGrp="1"/>
          </p:cNvSpPr>
          <p:nvPr>
            <p:ph type="subTitle" idx="1"/>
          </p:nvPr>
        </p:nvSpPr>
        <p:spPr>
          <a:xfrm>
            <a:off x="5039375" y="2156178"/>
            <a:ext cx="5090279" cy="929564"/>
          </a:xfrm>
        </p:spPr>
        <p:txBody>
          <a:bodyPr anchor="t">
            <a:normAutofit/>
          </a:bodyPr>
          <a:lstStyle>
            <a:lvl1pPr marL="0" indent="0" algn="l">
              <a:buNone/>
              <a:defRPr sz="2667">
                <a:solidFill>
                  <a:schemeClr val="accent6"/>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5040141" y="6441018"/>
            <a:ext cx="6054251" cy="365125"/>
          </a:xfrm>
        </p:spPr>
        <p:txBody>
          <a:bodyPr/>
          <a:lstStyle>
            <a:lvl1pPr algn="l">
              <a:defRPr/>
            </a:lvl1pPr>
          </a:lstStyle>
          <a:p>
            <a:r>
              <a:rPr lang="en-US" dirty="0"/>
              <a:t>FOR INTERNAL USE ONLY. DO NOT DUPLICATE, DISTRIBUTE, OR USE IN DETAILING</a:t>
            </a:r>
          </a:p>
        </p:txBody>
      </p:sp>
      <p:sp>
        <p:nvSpPr>
          <p:cNvPr id="6" name="Slide Number Placeholder 5"/>
          <p:cNvSpPr>
            <a:spLocks noGrp="1"/>
          </p:cNvSpPr>
          <p:nvPr>
            <p:ph type="sldNum" sz="quarter" idx="12"/>
          </p:nvPr>
        </p:nvSpPr>
        <p:spPr/>
        <p:txBody>
          <a:bodyPr/>
          <a:lstStyle/>
          <a:p>
            <a:fld id="{2A9A479E-2F80-B04A-B5F7-855940FB0F72}" type="slidenum">
              <a:rPr lang="en-US" smtClean="0"/>
              <a:t>‹#›</a:t>
            </a:fld>
            <a:endParaRPr lang="en-US" dirty="0"/>
          </a:p>
        </p:txBody>
      </p:sp>
      <p:pic>
        <p:nvPicPr>
          <p:cNvPr id="10" name="Picture 9">
            <a:extLst>
              <a:ext uri="{FF2B5EF4-FFF2-40B4-BE49-F238E27FC236}">
                <a16:creationId xmlns:a16="http://schemas.microsoft.com/office/drawing/2014/main" id="{3D77BE10-C3A7-AF4A-A7AA-FE8195121BF3}"/>
              </a:ext>
            </a:extLst>
          </p:cNvPr>
          <p:cNvPicPr>
            <a:picLocks noChangeAspect="1"/>
          </p:cNvPicPr>
          <p:nvPr userDrawn="1"/>
        </p:nvPicPr>
        <p:blipFill>
          <a:blip r:embed="rId3"/>
          <a:stretch>
            <a:fillRect/>
          </a:stretch>
        </p:blipFill>
        <p:spPr>
          <a:xfrm>
            <a:off x="5038134" y="4526139"/>
            <a:ext cx="2667532" cy="1019005"/>
          </a:xfrm>
          <a:prstGeom prst="rect">
            <a:avLst/>
          </a:prstGeom>
        </p:spPr>
      </p:pic>
    </p:spTree>
    <p:extLst>
      <p:ext uri="{BB962C8B-B14F-4D97-AF65-F5344CB8AC3E}">
        <p14:creationId xmlns:p14="http://schemas.microsoft.com/office/powerpoint/2010/main" val="303256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image" Target="../media/image3.pn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bwMode="gray">
          <a:xfrm>
            <a:off x="607483" y="228918"/>
            <a:ext cx="10120553" cy="7315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3987" name="Rectangle 3"/>
          <p:cNvSpPr>
            <a:spLocks noGrp="1" noChangeArrowheads="1"/>
          </p:cNvSpPr>
          <p:nvPr>
            <p:ph type="body" idx="1"/>
          </p:nvPr>
        </p:nvSpPr>
        <p:spPr bwMode="gray">
          <a:xfrm>
            <a:off x="608172" y="1413935"/>
            <a:ext cx="10119772" cy="47598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rk blue bar"/>
          <p:cNvSpPr/>
          <p:nvPr/>
        </p:nvSpPr>
        <p:spPr bwMode="gray">
          <a:xfrm>
            <a:off x="2" y="6748272"/>
            <a:ext cx="10727942" cy="109728"/>
          </a:xfrm>
          <a:prstGeom prst="rect">
            <a:avLst/>
          </a:prstGeom>
          <a:solidFill>
            <a:schemeClr val="tx2"/>
          </a:solidFill>
          <a:ln w="12700" cap="sq" algn="ctr">
            <a:noFill/>
            <a:miter lim="800000"/>
            <a:headEnd/>
            <a:tailEnd/>
          </a:ln>
          <a:effectLst/>
        </p:spPr>
        <p:txBody>
          <a:bodyPr wrap="square" lIns="0" tIns="60949" rIns="0" bIns="60949" spcCol="0" rtlCol="0" anchor="ctr"/>
          <a:lstStyle/>
          <a:p>
            <a:pPr algn="ctr">
              <a:spcBef>
                <a:spcPts val="1440"/>
              </a:spcBef>
            </a:pPr>
            <a:endParaRPr lang="en-US" sz="2100" b="1" dirty="0">
              <a:solidFill>
                <a:schemeClr val="bg1"/>
              </a:solidFill>
              <a:latin typeface="+mn-lt"/>
            </a:endParaRPr>
          </a:p>
        </p:txBody>
      </p:sp>
      <p:sp>
        <p:nvSpPr>
          <p:cNvPr id="10" name="orange bar"/>
          <p:cNvSpPr/>
          <p:nvPr/>
        </p:nvSpPr>
        <p:spPr bwMode="gray">
          <a:xfrm flipH="1">
            <a:off x="10727944" y="6748272"/>
            <a:ext cx="1464056" cy="109728"/>
          </a:xfrm>
          <a:prstGeom prst="rect">
            <a:avLst/>
          </a:prstGeom>
          <a:solidFill>
            <a:schemeClr val="accent1"/>
          </a:solidFill>
          <a:ln w="12700" cap="sq" algn="ctr">
            <a:noFill/>
            <a:miter lim="800000"/>
            <a:headEnd/>
            <a:tailEnd/>
          </a:ln>
          <a:effectLst/>
        </p:spPr>
        <p:txBody>
          <a:bodyPr wrap="square" lIns="0" tIns="60949" rIns="0" bIns="60949" spcCol="0" rtlCol="0" anchor="ctr"/>
          <a:lstStyle/>
          <a:p>
            <a:pPr algn="ctr">
              <a:spcBef>
                <a:spcPts val="1440"/>
              </a:spcBef>
            </a:pPr>
            <a:endParaRPr lang="en-US" sz="2100" b="1" dirty="0">
              <a:solidFill>
                <a:schemeClr val="bg1"/>
              </a:solidFill>
              <a:latin typeface="+mn-lt"/>
            </a:endParaRPr>
          </a:p>
        </p:txBody>
      </p:sp>
      <p:cxnSp>
        <p:nvCxnSpPr>
          <p:cNvPr id="3" name="Straight Connector 2"/>
          <p:cNvCxnSpPr/>
          <p:nvPr/>
        </p:nvCxnSpPr>
        <p:spPr bwMode="gray">
          <a:xfrm>
            <a:off x="608171" y="964998"/>
            <a:ext cx="10974070" cy="0"/>
          </a:xfrm>
          <a:prstGeom prst="line">
            <a:avLst/>
          </a:prstGeom>
          <a:solidFill>
            <a:schemeClr val="accent2"/>
          </a:solidFill>
          <a:ln w="12700" cap="sq" cmpd="sng" algn="ctr">
            <a:solidFill>
              <a:schemeClr val="bg2">
                <a:lumMod val="90000"/>
              </a:schemeClr>
            </a:solidFill>
            <a:prstDash val="solid"/>
            <a:round/>
            <a:headEnd type="none" w="med" len="med"/>
            <a:tailEnd type="none" w="med" len="med"/>
          </a:ln>
          <a:effectLst/>
        </p:spPr>
      </p:cxnSp>
      <p:pic>
        <p:nvPicPr>
          <p:cNvPr id="8" name="Picture 22" descr="D:\Working\CCC\Brand\CCC-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2652" y="6189029"/>
            <a:ext cx="914638" cy="382231"/>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2"/>
          </p:nvPr>
        </p:nvSpPr>
        <p:spPr>
          <a:xfrm>
            <a:off x="914638" y="6400800"/>
            <a:ext cx="1371957" cy="457200"/>
          </a:xfrm>
          <a:prstGeom prst="rect">
            <a:avLst/>
          </a:prstGeom>
          <a:noFill/>
          <a:ln w="9525" algn="ctr">
            <a:noFill/>
            <a:miter lim="800000"/>
            <a:headEnd/>
            <a:tailEnd/>
          </a:ln>
          <a:effectLst/>
        </p:spPr>
        <p:txBody>
          <a:bodyPr wrap="none" lIns="91440" tIns="45720" rIns="91440" bIns="45720"/>
          <a:lstStyle>
            <a:lvl1pPr algn="l">
              <a:defRPr lang="en-US" sz="1000" kern="1200" smtClean="0">
                <a:solidFill>
                  <a:schemeClr val="accent6"/>
                </a:solidFill>
                <a:latin typeface="Arial" charset="0"/>
                <a:ea typeface="+mn-ea"/>
                <a:cs typeface="Arial" charset="0"/>
              </a:defRPr>
            </a:lvl1pPr>
          </a:lstStyle>
          <a:p>
            <a:pPr eaLnBrk="0" hangingPunct="0">
              <a:lnSpc>
                <a:spcPct val="100000"/>
              </a:lnSpc>
              <a:spcBef>
                <a:spcPct val="0"/>
              </a:spcBef>
            </a:pPr>
            <a:r>
              <a:rPr lang="en-US" dirty="0"/>
              <a:t>│     9 March 2017</a:t>
            </a:r>
          </a:p>
        </p:txBody>
      </p:sp>
      <p:sp>
        <p:nvSpPr>
          <p:cNvPr id="5" name="Footer Placeholder 4"/>
          <p:cNvSpPr>
            <a:spLocks noGrp="1"/>
          </p:cNvSpPr>
          <p:nvPr>
            <p:ph type="ftr" sz="quarter" idx="3"/>
          </p:nvPr>
        </p:nvSpPr>
        <p:spPr>
          <a:xfrm>
            <a:off x="2437448" y="6400800"/>
            <a:ext cx="7317105" cy="457200"/>
          </a:xfrm>
          <a:prstGeom prst="rect">
            <a:avLst/>
          </a:prstGeom>
          <a:noFill/>
          <a:ln w="9525" algn="ctr">
            <a:noFill/>
            <a:miter lim="800000"/>
            <a:headEnd/>
            <a:tailEnd/>
          </a:ln>
          <a:effectLst/>
        </p:spPr>
        <p:txBody>
          <a:bodyPr wrap="none" lIns="91440" tIns="45720" rIns="91440" bIns="45720" anchor="t" anchorCtr="0"/>
          <a:lstStyle>
            <a:lvl1pPr algn="ctr" rtl="0" eaLnBrk="0" fontAlgn="base" hangingPunct="0">
              <a:lnSpc>
                <a:spcPct val="100000"/>
              </a:lnSpc>
              <a:spcBef>
                <a:spcPct val="0"/>
              </a:spcBef>
              <a:spcAft>
                <a:spcPct val="0"/>
              </a:spcAft>
              <a:defRPr lang="en-US" sz="1000" kern="1200" dirty="0">
                <a:solidFill>
                  <a:schemeClr val="accent6"/>
                </a:solidFill>
                <a:latin typeface="Arial" charset="0"/>
                <a:ea typeface="+mn-ea"/>
                <a:cs typeface="Arial" charset="0"/>
              </a:defRPr>
            </a:lvl1pPr>
          </a:lstStyle>
          <a:p>
            <a:r>
              <a:rPr lang="en-US" dirty="0"/>
              <a:t>Insert Presentation Name in Footer Field</a:t>
            </a:r>
          </a:p>
        </p:txBody>
      </p:sp>
      <p:sp>
        <p:nvSpPr>
          <p:cNvPr id="6" name="Slide Number Placeholder 5"/>
          <p:cNvSpPr>
            <a:spLocks noGrp="1"/>
          </p:cNvSpPr>
          <p:nvPr>
            <p:ph type="sldNum" sz="quarter" idx="4"/>
          </p:nvPr>
        </p:nvSpPr>
        <p:spPr>
          <a:xfrm>
            <a:off x="608172" y="6400800"/>
            <a:ext cx="274391" cy="457200"/>
          </a:xfrm>
          <a:prstGeom prst="rect">
            <a:avLst/>
          </a:prstGeom>
          <a:noFill/>
          <a:ln w="9525" algn="ctr">
            <a:noFill/>
            <a:miter lim="800000"/>
            <a:headEnd/>
            <a:tailEnd/>
          </a:ln>
          <a:effectLst/>
        </p:spPr>
        <p:txBody>
          <a:bodyPr wrap="none" lIns="91440" tIns="45720" rIns="91440" bIns="45720"/>
          <a:lstStyle>
            <a:lvl1pPr algn="l">
              <a:defRPr lang="en-US" sz="1000" kern="1200" smtClean="0">
                <a:solidFill>
                  <a:schemeClr val="accent6"/>
                </a:solidFill>
                <a:latin typeface="Arial" charset="0"/>
                <a:ea typeface="+mn-ea"/>
                <a:cs typeface="Arial" charset="0"/>
              </a:defRPr>
            </a:lvl1pPr>
          </a:lstStyle>
          <a:p>
            <a:pPr eaLnBrk="0" hangingPunct="0">
              <a:spcBef>
                <a:spcPct val="0"/>
              </a:spcBef>
              <a:tabLst>
                <a:tab pos="228600" algn="l"/>
              </a:tabLst>
            </a:pPr>
            <a:fld id="{5A055CDC-B9DA-4064-88D0-E9FDAB0DBE74}" type="slidenum">
              <a:rPr lang="en-US" smtClean="0"/>
              <a:pPr eaLnBrk="0" hangingPunct="0">
                <a:spcBef>
                  <a:spcPct val="0"/>
                </a:spcBef>
                <a:tabLst>
                  <a:tab pos="228600" algn="l"/>
                </a:tabLst>
              </a:pPr>
              <a:t>‹#›</a:t>
            </a:fld>
            <a:endParaRPr lang="en-US" dirty="0"/>
          </a:p>
        </p:txBody>
      </p:sp>
    </p:spTree>
    <p:extLst>
      <p:ext uri="{BB962C8B-B14F-4D97-AF65-F5344CB8AC3E}">
        <p14:creationId xmlns:p14="http://schemas.microsoft.com/office/powerpoint/2010/main" val="3291670521"/>
      </p:ext>
    </p:extLst>
  </p:cSld>
  <p:clrMap bg1="lt1" tx1="dk1" bg2="lt2" tx2="dk2" accent1="accent1" accent2="accent2" accent3="accent3" accent4="accent4" accent5="accent5" accent6="accent6" hlink="hlink" folHlink="folHlink"/>
  <p:sldLayoutIdLst>
    <p:sldLayoutId id="2147483692" r:id="rId1"/>
    <p:sldLayoutId id="214748369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1" fontAlgn="base" hangingPunct="1">
        <a:lnSpc>
          <a:spcPct val="90000"/>
        </a:lnSpc>
        <a:spcBef>
          <a:spcPct val="0"/>
        </a:spcBef>
        <a:spcAft>
          <a:spcPct val="0"/>
        </a:spcAft>
        <a:defRPr sz="3600" b="0">
          <a:solidFill>
            <a:schemeClr val="accent2"/>
          </a:solidFill>
          <a:latin typeface="+mj-lt"/>
          <a:ea typeface="+mj-ea"/>
          <a:cs typeface="+mj-cs"/>
        </a:defRPr>
      </a:lvl1pPr>
      <a:lvl2pPr algn="l" rtl="0" eaLnBrk="1" fontAlgn="base" hangingPunct="1">
        <a:lnSpc>
          <a:spcPct val="90000"/>
        </a:lnSpc>
        <a:spcBef>
          <a:spcPct val="0"/>
        </a:spcBef>
        <a:spcAft>
          <a:spcPct val="0"/>
        </a:spcAft>
        <a:defRPr sz="4300" b="1">
          <a:solidFill>
            <a:schemeClr val="tx2"/>
          </a:solidFill>
          <a:latin typeface="Arial" charset="0"/>
        </a:defRPr>
      </a:lvl2pPr>
      <a:lvl3pPr algn="l" rtl="0" eaLnBrk="1" fontAlgn="base" hangingPunct="1">
        <a:lnSpc>
          <a:spcPct val="90000"/>
        </a:lnSpc>
        <a:spcBef>
          <a:spcPct val="0"/>
        </a:spcBef>
        <a:spcAft>
          <a:spcPct val="0"/>
        </a:spcAft>
        <a:defRPr sz="4300" b="1">
          <a:solidFill>
            <a:schemeClr val="tx2"/>
          </a:solidFill>
          <a:latin typeface="Arial" charset="0"/>
        </a:defRPr>
      </a:lvl3pPr>
      <a:lvl4pPr algn="l" rtl="0" eaLnBrk="1" fontAlgn="base" hangingPunct="1">
        <a:lnSpc>
          <a:spcPct val="90000"/>
        </a:lnSpc>
        <a:spcBef>
          <a:spcPct val="0"/>
        </a:spcBef>
        <a:spcAft>
          <a:spcPct val="0"/>
        </a:spcAft>
        <a:defRPr sz="4300" b="1">
          <a:solidFill>
            <a:schemeClr val="tx2"/>
          </a:solidFill>
          <a:latin typeface="Arial" charset="0"/>
        </a:defRPr>
      </a:lvl4pPr>
      <a:lvl5pPr algn="l" rtl="0" eaLnBrk="1" fontAlgn="base" hangingPunct="1">
        <a:lnSpc>
          <a:spcPct val="90000"/>
        </a:lnSpc>
        <a:spcBef>
          <a:spcPct val="0"/>
        </a:spcBef>
        <a:spcAft>
          <a:spcPct val="0"/>
        </a:spcAft>
        <a:defRPr sz="4300" b="1">
          <a:solidFill>
            <a:schemeClr val="tx2"/>
          </a:solidFill>
          <a:latin typeface="Arial" charset="0"/>
        </a:defRPr>
      </a:lvl5pPr>
      <a:lvl6pPr marL="609493" algn="l" rtl="0" eaLnBrk="1" fontAlgn="base" hangingPunct="1">
        <a:lnSpc>
          <a:spcPct val="90000"/>
        </a:lnSpc>
        <a:spcBef>
          <a:spcPct val="0"/>
        </a:spcBef>
        <a:spcAft>
          <a:spcPct val="0"/>
        </a:spcAft>
        <a:defRPr sz="4300" b="1">
          <a:solidFill>
            <a:schemeClr val="tx2"/>
          </a:solidFill>
          <a:latin typeface="Arial" charset="0"/>
        </a:defRPr>
      </a:lvl6pPr>
      <a:lvl7pPr marL="1218987" algn="l" rtl="0" eaLnBrk="1" fontAlgn="base" hangingPunct="1">
        <a:lnSpc>
          <a:spcPct val="90000"/>
        </a:lnSpc>
        <a:spcBef>
          <a:spcPct val="0"/>
        </a:spcBef>
        <a:spcAft>
          <a:spcPct val="0"/>
        </a:spcAft>
        <a:defRPr sz="4300" b="1">
          <a:solidFill>
            <a:schemeClr val="tx2"/>
          </a:solidFill>
          <a:latin typeface="Arial" charset="0"/>
        </a:defRPr>
      </a:lvl7pPr>
      <a:lvl8pPr marL="1828480" algn="l" rtl="0" eaLnBrk="1" fontAlgn="base" hangingPunct="1">
        <a:lnSpc>
          <a:spcPct val="90000"/>
        </a:lnSpc>
        <a:spcBef>
          <a:spcPct val="0"/>
        </a:spcBef>
        <a:spcAft>
          <a:spcPct val="0"/>
        </a:spcAft>
        <a:defRPr sz="4300" b="1">
          <a:solidFill>
            <a:schemeClr val="tx2"/>
          </a:solidFill>
          <a:latin typeface="Arial" charset="0"/>
        </a:defRPr>
      </a:lvl8pPr>
      <a:lvl9pPr marL="2437973" algn="l" rtl="0" eaLnBrk="1" fontAlgn="base" hangingPunct="1">
        <a:lnSpc>
          <a:spcPct val="90000"/>
        </a:lnSpc>
        <a:spcBef>
          <a:spcPct val="0"/>
        </a:spcBef>
        <a:spcAft>
          <a:spcPct val="0"/>
        </a:spcAft>
        <a:defRPr sz="4300" b="1">
          <a:solidFill>
            <a:schemeClr val="tx2"/>
          </a:solidFill>
          <a:latin typeface="Arial" charset="0"/>
        </a:defRPr>
      </a:lvl9pPr>
    </p:titleStyle>
    <p:bodyStyle>
      <a:lvl1pPr marL="182880" indent="-182880" algn="l" rtl="0" eaLnBrk="1" fontAlgn="base" hangingPunct="1">
        <a:lnSpc>
          <a:spcPct val="95000"/>
        </a:lnSpc>
        <a:spcBef>
          <a:spcPts val="1200"/>
        </a:spcBef>
        <a:spcAft>
          <a:spcPct val="0"/>
        </a:spcAft>
        <a:buClr>
          <a:schemeClr val="accent3"/>
        </a:buClr>
        <a:buChar char="•"/>
        <a:defRPr sz="2800">
          <a:solidFill>
            <a:schemeClr val="tx1"/>
          </a:solidFill>
          <a:latin typeface="+mn-lt"/>
          <a:ea typeface="+mn-ea"/>
          <a:cs typeface="+mn-cs"/>
        </a:defRPr>
      </a:lvl1pPr>
      <a:lvl2pPr marL="457200" indent="-182880" algn="l" rtl="0" eaLnBrk="1" fontAlgn="base" hangingPunct="1">
        <a:lnSpc>
          <a:spcPct val="95000"/>
        </a:lnSpc>
        <a:spcBef>
          <a:spcPts val="800"/>
        </a:spcBef>
        <a:spcAft>
          <a:spcPct val="0"/>
        </a:spcAft>
        <a:buClr>
          <a:schemeClr val="accent1"/>
        </a:buClr>
        <a:buFont typeface="Arial" panose="020B0604020202020204" pitchFamily="34" charset="0"/>
        <a:buChar char="•"/>
        <a:defRPr sz="2400">
          <a:solidFill>
            <a:schemeClr val="tx1"/>
          </a:solidFill>
          <a:latin typeface="+mn-lt"/>
        </a:defRPr>
      </a:lvl2pPr>
      <a:lvl3pPr marL="822960" indent="-228600" algn="l" rtl="0" eaLnBrk="1" fontAlgn="base" hangingPunct="1">
        <a:lnSpc>
          <a:spcPct val="95000"/>
        </a:lnSpc>
        <a:spcBef>
          <a:spcPts val="600"/>
        </a:spcBef>
        <a:spcAft>
          <a:spcPct val="0"/>
        </a:spcAft>
        <a:buClr>
          <a:schemeClr val="accent3"/>
        </a:buClr>
        <a:buFont typeface="Arial" panose="020B0604020202020204" pitchFamily="34" charset="0"/>
        <a:buChar char="−"/>
        <a:defRPr sz="2000">
          <a:solidFill>
            <a:schemeClr val="tx1"/>
          </a:solidFill>
          <a:latin typeface="+mn-lt"/>
        </a:defRPr>
      </a:lvl3pPr>
      <a:lvl4pPr marL="1097280" indent="-182880" algn="l" rtl="0" eaLnBrk="1" fontAlgn="base" hangingPunct="1">
        <a:lnSpc>
          <a:spcPct val="95000"/>
        </a:lnSpc>
        <a:spcBef>
          <a:spcPts val="600"/>
        </a:spcBef>
        <a:spcAft>
          <a:spcPct val="0"/>
        </a:spcAft>
        <a:buClr>
          <a:schemeClr val="accent3"/>
        </a:buClr>
        <a:buFont typeface="Arial" panose="020B0604020202020204" pitchFamily="34" charset="0"/>
        <a:buChar char="•"/>
        <a:defRPr sz="1800">
          <a:solidFill>
            <a:schemeClr val="tx1"/>
          </a:solidFill>
          <a:latin typeface="+mn-lt"/>
        </a:defRPr>
      </a:lvl4pPr>
      <a:lvl5pPr marL="1371600" indent="-182880" algn="l" rtl="0" eaLnBrk="1" fontAlgn="base" hangingPunct="1">
        <a:lnSpc>
          <a:spcPct val="95000"/>
        </a:lnSpc>
        <a:spcBef>
          <a:spcPts val="600"/>
        </a:spcBef>
        <a:spcAft>
          <a:spcPct val="0"/>
        </a:spcAft>
        <a:buClr>
          <a:schemeClr val="accent1"/>
        </a:buClr>
        <a:buFont typeface="Arial" panose="020B0604020202020204" pitchFamily="34" charset="0"/>
        <a:buChar char="•"/>
        <a:defRPr sz="1800">
          <a:solidFill>
            <a:schemeClr val="tx1"/>
          </a:solidFill>
          <a:latin typeface="+mn-lt"/>
        </a:defRPr>
      </a:lvl5pPr>
      <a:lvl6pPr marL="2971280" indent="-304747" algn="l" rtl="0" eaLnBrk="1" fontAlgn="base" hangingPunct="1">
        <a:lnSpc>
          <a:spcPct val="95000"/>
        </a:lnSpc>
        <a:spcBef>
          <a:spcPct val="25000"/>
        </a:spcBef>
        <a:spcAft>
          <a:spcPct val="0"/>
        </a:spcAft>
        <a:buClr>
          <a:schemeClr val="accent1"/>
        </a:buClr>
        <a:buChar char="•"/>
        <a:defRPr sz="2100">
          <a:solidFill>
            <a:schemeClr val="tx1"/>
          </a:solidFill>
          <a:latin typeface="+mn-lt"/>
        </a:defRPr>
      </a:lvl6pPr>
      <a:lvl7pPr marL="3580773" indent="-304747" algn="l" rtl="0" eaLnBrk="1" fontAlgn="base" hangingPunct="1">
        <a:lnSpc>
          <a:spcPct val="95000"/>
        </a:lnSpc>
        <a:spcBef>
          <a:spcPct val="25000"/>
        </a:spcBef>
        <a:spcAft>
          <a:spcPct val="0"/>
        </a:spcAft>
        <a:buClr>
          <a:schemeClr val="accent1"/>
        </a:buClr>
        <a:buChar char="•"/>
        <a:defRPr sz="2100">
          <a:solidFill>
            <a:schemeClr val="tx1"/>
          </a:solidFill>
          <a:latin typeface="+mn-lt"/>
        </a:defRPr>
      </a:lvl7pPr>
      <a:lvl8pPr marL="4190267" indent="-304747" algn="l" rtl="0" eaLnBrk="1" fontAlgn="base" hangingPunct="1">
        <a:lnSpc>
          <a:spcPct val="95000"/>
        </a:lnSpc>
        <a:spcBef>
          <a:spcPct val="25000"/>
        </a:spcBef>
        <a:spcAft>
          <a:spcPct val="0"/>
        </a:spcAft>
        <a:buClr>
          <a:schemeClr val="accent1"/>
        </a:buClr>
        <a:buChar char="•"/>
        <a:defRPr sz="2100">
          <a:solidFill>
            <a:schemeClr val="tx1"/>
          </a:solidFill>
          <a:latin typeface="+mn-lt"/>
        </a:defRPr>
      </a:lvl8pPr>
      <a:lvl9pPr marL="4799760" indent="-304747" algn="l" rtl="0" eaLnBrk="1" fontAlgn="base" hangingPunct="1">
        <a:lnSpc>
          <a:spcPct val="95000"/>
        </a:lnSpc>
        <a:spcBef>
          <a:spcPct val="25000"/>
        </a:spcBef>
        <a:spcAft>
          <a:spcPct val="0"/>
        </a:spcAft>
        <a:buClr>
          <a:schemeClr val="accent1"/>
        </a:buClr>
        <a:buChar char="•"/>
        <a:defRPr sz="2100">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1" y="0"/>
            <a:ext cx="12192001" cy="6858000"/>
          </a:xfrm>
          <a:prstGeom prst="rect">
            <a:avLst/>
          </a:prstGeom>
          <a:gradFill>
            <a:gsLst>
              <a:gs pos="71000">
                <a:schemeClr val="accent6">
                  <a:alpha val="0"/>
                </a:schemeClr>
              </a:gs>
              <a:gs pos="0">
                <a:schemeClr val="accent6">
                  <a:alpha val="25000"/>
                </a:schemeClr>
              </a:gs>
            </a:gsLst>
            <a:lin ang="10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p:cNvPicPr>
            <a:picLocks noChangeAspect="1"/>
          </p:cNvPicPr>
          <p:nvPr userDrawn="1"/>
        </p:nvPicPr>
        <p:blipFill rotWithShape="1">
          <a:blip r:embed="rId31" cstate="screen">
            <a:extLst>
              <a:ext uri="{28A0092B-C50C-407E-A947-70E740481C1C}">
                <a14:useLocalDpi xmlns:a14="http://schemas.microsoft.com/office/drawing/2010/main"/>
              </a:ext>
            </a:extLst>
          </a:blip>
          <a:srcRect/>
          <a:stretch/>
        </p:blipFill>
        <p:spPr>
          <a:xfrm>
            <a:off x="8425117" y="357543"/>
            <a:ext cx="3766884" cy="5925312"/>
          </a:xfrm>
          <a:prstGeom prst="rect">
            <a:avLst/>
          </a:prstGeom>
        </p:spPr>
      </p:pic>
      <p:sp>
        <p:nvSpPr>
          <p:cNvPr id="18" name="Rectangle 17"/>
          <p:cNvSpPr/>
          <p:nvPr userDrawn="1"/>
        </p:nvSpPr>
        <p:spPr>
          <a:xfrm>
            <a:off x="-1" y="1"/>
            <a:ext cx="12192001" cy="13531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p:cNvSpPr/>
          <p:nvPr userDrawn="1"/>
        </p:nvSpPr>
        <p:spPr>
          <a:xfrm>
            <a:off x="0" y="6046376"/>
            <a:ext cx="12192000" cy="8116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214775"/>
            <a:ext cx="10972800" cy="99873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398203"/>
            <a:ext cx="10972800" cy="45244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606384" y="6441018"/>
            <a:ext cx="976016" cy="365125"/>
          </a:xfrm>
          <a:prstGeom prst="rect">
            <a:avLst/>
          </a:prstGeom>
        </p:spPr>
        <p:txBody>
          <a:bodyPr vert="horz" lIns="91440" tIns="45720" rIns="91440" bIns="45720" rtlCol="0" anchor="ctr"/>
          <a:lstStyle>
            <a:lvl1pPr algn="r">
              <a:defRPr sz="1333" b="0" i="0">
                <a:solidFill>
                  <a:srgbClr val="FFFFFF"/>
                </a:solidFill>
                <a:latin typeface="Arial" charset="0"/>
                <a:ea typeface="Arial" charset="0"/>
                <a:cs typeface="Arial" charset="0"/>
              </a:defRPr>
            </a:lvl1pPr>
          </a:lstStyle>
          <a:p>
            <a:fld id="{2A9A479E-2F80-B04A-B5F7-855940FB0F72}" type="slidenum">
              <a:rPr lang="en-US" smtClean="0"/>
              <a:pPr/>
              <a:t>‹#›</a:t>
            </a:fld>
            <a:endParaRPr lang="en-US" dirty="0"/>
          </a:p>
        </p:txBody>
      </p:sp>
      <p:sp>
        <p:nvSpPr>
          <p:cNvPr id="5" name="Footer Placeholder 4"/>
          <p:cNvSpPr>
            <a:spLocks noGrp="1"/>
          </p:cNvSpPr>
          <p:nvPr>
            <p:ph type="ftr" sz="quarter" idx="3"/>
          </p:nvPr>
        </p:nvSpPr>
        <p:spPr>
          <a:xfrm>
            <a:off x="3230219" y="6441018"/>
            <a:ext cx="6054251" cy="365125"/>
          </a:xfrm>
          <a:prstGeom prst="rect">
            <a:avLst/>
          </a:prstGeom>
        </p:spPr>
        <p:txBody>
          <a:bodyPr vert="horz" lIns="91440" tIns="45720" rIns="91440" bIns="45720" rtlCol="0" anchor="ctr"/>
          <a:lstStyle>
            <a:lvl1pPr algn="l">
              <a:defRPr sz="1067" b="1" i="0">
                <a:solidFill>
                  <a:schemeClr val="bg1"/>
                </a:solidFill>
                <a:latin typeface="Arial" charset="0"/>
                <a:ea typeface="Arial" charset="0"/>
                <a:cs typeface="Arial" charset="0"/>
              </a:defRPr>
            </a:lvl1pPr>
          </a:lstStyle>
          <a:p>
            <a:r>
              <a:rPr lang="en-US" dirty="0"/>
              <a:t>FOR INTERNAL USE ONLY. DO NOT DUPLICATE, DISTRIBUTE, OR USE IN DETAILING</a:t>
            </a:r>
          </a:p>
        </p:txBody>
      </p:sp>
      <p:pic>
        <p:nvPicPr>
          <p:cNvPr id="9" name="Picture 8">
            <a:extLst>
              <a:ext uri="{FF2B5EF4-FFF2-40B4-BE49-F238E27FC236}">
                <a16:creationId xmlns:a16="http://schemas.microsoft.com/office/drawing/2014/main" id="{81DB37C9-7A38-3C46-B845-7C3EDE727E99}"/>
              </a:ext>
            </a:extLst>
          </p:cNvPr>
          <p:cNvPicPr>
            <a:picLocks noChangeAspect="1"/>
          </p:cNvPicPr>
          <p:nvPr userDrawn="1"/>
        </p:nvPicPr>
        <p:blipFill>
          <a:blip r:embed="rId32"/>
          <a:stretch>
            <a:fillRect/>
          </a:stretch>
        </p:blipFill>
        <p:spPr>
          <a:xfrm>
            <a:off x="609599" y="6148028"/>
            <a:ext cx="1334768" cy="509885"/>
          </a:xfrm>
          <a:prstGeom prst="rect">
            <a:avLst/>
          </a:prstGeom>
        </p:spPr>
      </p:pic>
    </p:spTree>
    <p:extLst>
      <p:ext uri="{BB962C8B-B14F-4D97-AF65-F5344CB8AC3E}">
        <p14:creationId xmlns:p14="http://schemas.microsoft.com/office/powerpoint/2010/main" val="331367183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09585" rtl="0" eaLnBrk="1" latinLnBrk="0" hangingPunct="1">
        <a:spcBef>
          <a:spcPct val="0"/>
        </a:spcBef>
        <a:buNone/>
        <a:defRPr sz="3467" b="1" i="0" kern="1200">
          <a:solidFill>
            <a:schemeClr val="bg1"/>
          </a:solidFill>
          <a:latin typeface="Arial" charset="0"/>
          <a:ea typeface="Arial" charset="0"/>
          <a:cs typeface="Arial" charset="0"/>
        </a:defRPr>
      </a:lvl1pPr>
    </p:titleStyle>
    <p:bodyStyle>
      <a:lvl1pPr marL="304792" indent="-304792" algn="l" defTabSz="609585" rtl="0" eaLnBrk="1" latinLnBrk="0" hangingPunct="1">
        <a:spcBef>
          <a:spcPts val="1333"/>
        </a:spcBef>
        <a:buClr>
          <a:schemeClr val="accent3"/>
        </a:buClr>
        <a:buFont typeface="Arial"/>
        <a:buChar char="•"/>
        <a:defRPr sz="2800" b="0" i="0" kern="1200">
          <a:solidFill>
            <a:srgbClr val="021E49"/>
          </a:solidFill>
          <a:latin typeface="Arial" charset="0"/>
          <a:ea typeface="Arial" charset="0"/>
          <a:cs typeface="Arial" charset="0"/>
        </a:defRPr>
      </a:lvl1pPr>
      <a:lvl2pPr marL="990575" indent="-380990" algn="l" defTabSz="609585" rtl="0" eaLnBrk="1" latinLnBrk="0" hangingPunct="1">
        <a:spcBef>
          <a:spcPts val="1333"/>
        </a:spcBef>
        <a:buClr>
          <a:schemeClr val="accent3"/>
        </a:buClr>
        <a:buFont typeface="Arial"/>
        <a:buChar char="–"/>
        <a:defRPr sz="2400" b="0" i="0" kern="1200">
          <a:solidFill>
            <a:schemeClr val="tx1"/>
          </a:solidFill>
          <a:latin typeface="Arial" charset="0"/>
          <a:ea typeface="Arial" charset="0"/>
          <a:cs typeface="Arial" charset="0"/>
        </a:defRPr>
      </a:lvl2pPr>
      <a:lvl3pPr marL="1523962" indent="-304792" algn="l" defTabSz="609585" rtl="0" eaLnBrk="1" latinLnBrk="0" hangingPunct="1">
        <a:spcBef>
          <a:spcPts val="1333"/>
        </a:spcBef>
        <a:buClr>
          <a:schemeClr val="accent3"/>
        </a:buClr>
        <a:buFont typeface="Arial"/>
        <a:buChar char="•"/>
        <a:defRPr sz="2000" b="0" i="0" kern="1200">
          <a:solidFill>
            <a:schemeClr val="tx2"/>
          </a:solidFill>
          <a:latin typeface="Arial" charset="0"/>
          <a:ea typeface="Arial" charset="0"/>
          <a:cs typeface="Arial" charset="0"/>
        </a:defRPr>
      </a:lvl3pPr>
      <a:lvl4pPr marL="2133547" indent="-304792" algn="l" defTabSz="609585" rtl="0" eaLnBrk="1" latinLnBrk="0" hangingPunct="1">
        <a:spcBef>
          <a:spcPts val="1333"/>
        </a:spcBef>
        <a:buClr>
          <a:schemeClr val="accent3"/>
        </a:buClr>
        <a:buFont typeface="Arial"/>
        <a:buChar char="–"/>
        <a:defRPr sz="1867" b="0" i="0" kern="1200">
          <a:solidFill>
            <a:schemeClr val="tx1"/>
          </a:solidFill>
          <a:latin typeface="Arial" charset="0"/>
          <a:ea typeface="Arial" charset="0"/>
          <a:cs typeface="Arial" charset="0"/>
        </a:defRPr>
      </a:lvl4pPr>
      <a:lvl5pPr marL="2743131" indent="-304792" algn="l" defTabSz="609585" rtl="0" eaLnBrk="1" latinLnBrk="0" hangingPunct="1">
        <a:spcBef>
          <a:spcPts val="1333"/>
        </a:spcBef>
        <a:buClr>
          <a:schemeClr val="accent3"/>
        </a:buClr>
        <a:buFont typeface="Arial"/>
        <a:buChar char="»"/>
        <a:defRPr sz="1600" b="0" i="0" kern="1200">
          <a:solidFill>
            <a:schemeClr val="tx2"/>
          </a:solidFill>
          <a:latin typeface="Arial" charset="0"/>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tiff"/><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tiff"/><Relationship Id="rId17" Type="http://schemas.openxmlformats.org/officeDocument/2006/relationships/image" Target="../media/image29.tiff"/><Relationship Id="rId2" Type="http://schemas.openxmlformats.org/officeDocument/2006/relationships/notesSlide" Target="../notesSlides/notesSlide2.xml"/><Relationship Id="rId16" Type="http://schemas.openxmlformats.org/officeDocument/2006/relationships/image" Target="../media/image28.tiff"/><Relationship Id="rId1" Type="http://schemas.openxmlformats.org/officeDocument/2006/relationships/slideLayout" Target="../slideLayouts/slideLayout20.xml"/><Relationship Id="rId6" Type="http://schemas.openxmlformats.org/officeDocument/2006/relationships/image" Target="../media/image18.tiff"/><Relationship Id="rId11" Type="http://schemas.openxmlformats.org/officeDocument/2006/relationships/image" Target="../media/image23.png"/><Relationship Id="rId5" Type="http://schemas.openxmlformats.org/officeDocument/2006/relationships/image" Target="../media/image17.jpg"/><Relationship Id="rId15" Type="http://schemas.openxmlformats.org/officeDocument/2006/relationships/image" Target="../media/image27.tiff"/><Relationship Id="rId10" Type="http://schemas.openxmlformats.org/officeDocument/2006/relationships/image" Target="../media/image22.tiff"/><Relationship Id="rId4" Type="http://schemas.openxmlformats.org/officeDocument/2006/relationships/image" Target="../media/image16.png"/><Relationship Id="rId9" Type="http://schemas.openxmlformats.org/officeDocument/2006/relationships/image" Target="../media/image21.tiff"/><Relationship Id="rId14" Type="http://schemas.openxmlformats.org/officeDocument/2006/relationships/image" Target="../media/image26.tiff"/></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49007" y="351903"/>
            <a:ext cx="6705937" cy="1656977"/>
          </a:xfrm>
        </p:spPr>
        <p:txBody>
          <a:bodyPr/>
          <a:lstStyle/>
          <a:p>
            <a:r>
              <a:rPr lang="en-US" sz="3600" dirty="0">
                <a:latin typeface="+mn-lt"/>
              </a:rPr>
              <a:t>Going Global: 7 Information Management Considerations to Keep in Mind</a:t>
            </a:r>
          </a:p>
        </p:txBody>
      </p:sp>
      <p:sp>
        <p:nvSpPr>
          <p:cNvPr id="7" name="Subtitle 6"/>
          <p:cNvSpPr>
            <a:spLocks noGrp="1"/>
          </p:cNvSpPr>
          <p:nvPr>
            <p:ph type="subTitle" idx="1"/>
          </p:nvPr>
        </p:nvSpPr>
        <p:spPr>
          <a:xfrm>
            <a:off x="449007" y="2458750"/>
            <a:ext cx="5090279" cy="470439"/>
          </a:xfrm>
        </p:spPr>
        <p:txBody>
          <a:bodyPr>
            <a:noAutofit/>
          </a:bodyPr>
          <a:lstStyle/>
          <a:p>
            <a:r>
              <a:rPr lang="en-US" sz="2400" dirty="0">
                <a:solidFill>
                  <a:schemeClr val="tx2">
                    <a:lumMod val="10000"/>
                    <a:lumOff val="90000"/>
                  </a:schemeClr>
                </a:solidFill>
                <a:latin typeface="+mn-lt"/>
              </a:rPr>
              <a:t>Blanca Chou, Rosalind Young, Lisa Benz</a:t>
            </a:r>
          </a:p>
        </p:txBody>
      </p:sp>
      <p:sp>
        <p:nvSpPr>
          <p:cNvPr id="2" name="Rectangle 1">
            <a:extLst>
              <a:ext uri="{FF2B5EF4-FFF2-40B4-BE49-F238E27FC236}">
                <a16:creationId xmlns:a16="http://schemas.microsoft.com/office/drawing/2014/main" id="{E3A360AB-8702-4097-8A96-780999F85D92}"/>
              </a:ext>
            </a:extLst>
          </p:cNvPr>
          <p:cNvSpPr/>
          <p:nvPr/>
        </p:nvSpPr>
        <p:spPr>
          <a:xfrm>
            <a:off x="8269513" y="6260798"/>
            <a:ext cx="3399973"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2018 SLA Annual Conference</a:t>
            </a:r>
          </a:p>
        </p:txBody>
      </p:sp>
      <p:pic>
        <p:nvPicPr>
          <p:cNvPr id="10" name="Picture 9">
            <a:extLst>
              <a:ext uri="{FF2B5EF4-FFF2-40B4-BE49-F238E27FC236}">
                <a16:creationId xmlns:a16="http://schemas.microsoft.com/office/drawing/2014/main" id="{EC1D2959-A848-4344-B038-B5D4C25CF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143" y="4047058"/>
            <a:ext cx="2586383" cy="1998568"/>
          </a:xfrm>
          <a:prstGeom prst="rect">
            <a:avLst/>
          </a:prstGeom>
        </p:spPr>
      </p:pic>
    </p:spTree>
    <p:extLst>
      <p:ext uri="{BB962C8B-B14F-4D97-AF65-F5344CB8AC3E}">
        <p14:creationId xmlns:p14="http://schemas.microsoft.com/office/powerpoint/2010/main" val="31084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 IT Infrastructure</a:t>
            </a:r>
          </a:p>
        </p:txBody>
      </p:sp>
      <p:sp>
        <p:nvSpPr>
          <p:cNvPr id="7" name="Content Placeholder 6"/>
          <p:cNvSpPr>
            <a:spLocks noGrp="1"/>
          </p:cNvSpPr>
          <p:nvPr>
            <p:ph idx="1"/>
          </p:nvPr>
        </p:nvSpPr>
        <p:spPr>
          <a:xfrm>
            <a:off x="609600" y="1718187"/>
            <a:ext cx="7631875" cy="4204503"/>
          </a:xfrm>
        </p:spPr>
        <p:txBody>
          <a:bodyPr>
            <a:normAutofit/>
          </a:bodyPr>
          <a:lstStyle/>
          <a:p>
            <a:pPr marL="0" indent="0">
              <a:buNone/>
            </a:pPr>
            <a:r>
              <a:rPr lang="en-US" b="1" dirty="0"/>
              <a:t>Assess different technologies and IT infrastructures in different regions </a:t>
            </a:r>
          </a:p>
          <a:p>
            <a:pPr lvl="1">
              <a:buFont typeface="Courier New" panose="02070309020205020404" pitchFamily="49" charset="0"/>
              <a:buChar char="o"/>
            </a:pPr>
            <a:r>
              <a:rPr lang="en-US" sz="2600" dirty="0"/>
              <a:t>Lack of unified IT environment</a:t>
            </a:r>
          </a:p>
          <a:p>
            <a:pPr lvl="1">
              <a:buFont typeface="Courier New" panose="02070309020205020404" pitchFamily="49" charset="0"/>
              <a:buChar char="o"/>
            </a:pPr>
            <a:r>
              <a:rPr lang="en-US" sz="2600" dirty="0"/>
              <a:t>Multiple platforms allows greater customization for each affiliate</a:t>
            </a:r>
          </a:p>
          <a:p>
            <a:pPr lvl="2">
              <a:buFont typeface="Courier New" panose="02070309020205020404" pitchFamily="49" charset="0"/>
              <a:buChar char="o"/>
            </a:pPr>
            <a:r>
              <a:rPr lang="en-US" sz="2400" dirty="0"/>
              <a:t>SAML SSO. Mobile Access.</a:t>
            </a:r>
          </a:p>
          <a:p>
            <a:pPr lvl="2">
              <a:buFont typeface="Courier New" panose="02070309020205020404" pitchFamily="49" charset="0"/>
              <a:buChar char="o"/>
            </a:pPr>
            <a:r>
              <a:rPr lang="en-US" sz="2400" dirty="0"/>
              <a:t>Different technologies</a:t>
            </a:r>
          </a:p>
          <a:p>
            <a:endParaRPr lang="en-US" dirty="0"/>
          </a:p>
          <a:p>
            <a:endParaRPr lang="en-US" dirty="0">
              <a:solidFill>
                <a:srgbClr val="C00000"/>
              </a:solidFill>
            </a:endParaRPr>
          </a:p>
          <a:p>
            <a:endParaRPr lang="en-US" dirty="0"/>
          </a:p>
          <a:p>
            <a:endParaRPr lang="en-US" dirty="0"/>
          </a:p>
        </p:txBody>
      </p:sp>
      <p:pic>
        <p:nvPicPr>
          <p:cNvPr id="3" name="Picture 2">
            <a:extLst>
              <a:ext uri="{FF2B5EF4-FFF2-40B4-BE49-F238E27FC236}">
                <a16:creationId xmlns:a16="http://schemas.microsoft.com/office/drawing/2014/main" id="{122722C5-6EC8-4D05-AF97-F9E69403F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665" y="2427109"/>
            <a:ext cx="3695735" cy="2465525"/>
          </a:xfrm>
          <a:prstGeom prst="rect">
            <a:avLst/>
          </a:prstGeom>
        </p:spPr>
      </p:pic>
    </p:spTree>
    <p:extLst>
      <p:ext uri="{BB962C8B-B14F-4D97-AF65-F5344CB8AC3E}">
        <p14:creationId xmlns:p14="http://schemas.microsoft.com/office/powerpoint/2010/main" val="205506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 Language, Culture &amp; Time Zones</a:t>
            </a:r>
          </a:p>
        </p:txBody>
      </p:sp>
      <p:sp>
        <p:nvSpPr>
          <p:cNvPr id="7" name="Content Placeholder 6"/>
          <p:cNvSpPr>
            <a:spLocks noGrp="1"/>
          </p:cNvSpPr>
          <p:nvPr>
            <p:ph idx="1"/>
          </p:nvPr>
        </p:nvSpPr>
        <p:spPr>
          <a:xfrm>
            <a:off x="715297" y="1617861"/>
            <a:ext cx="10867103" cy="4440477"/>
          </a:xfrm>
        </p:spPr>
        <p:txBody>
          <a:bodyPr>
            <a:normAutofit/>
          </a:bodyPr>
          <a:lstStyle/>
          <a:p>
            <a:pPr>
              <a:buFont typeface="Arial" panose="020B0604020202020204" pitchFamily="34" charset="0"/>
              <a:buChar char="•"/>
            </a:pPr>
            <a:r>
              <a:rPr lang="en-US" b="1" dirty="0"/>
              <a:t>Culture &amp; </a:t>
            </a:r>
            <a:r>
              <a:rPr lang="en-US" b="1" dirty="0">
                <a:solidFill>
                  <a:srgbClr val="002060"/>
                </a:solidFill>
              </a:rPr>
              <a:t>Working</a:t>
            </a:r>
            <a:r>
              <a:rPr lang="en-US" b="1" dirty="0"/>
              <a:t> Styles</a:t>
            </a:r>
          </a:p>
          <a:p>
            <a:pPr lvl="1">
              <a:buFont typeface="Arial" panose="020B0604020202020204" pitchFamily="34" charset="0"/>
              <a:buChar char="‒"/>
            </a:pPr>
            <a:r>
              <a:rPr lang="en-US" sz="2200" dirty="0">
                <a:solidFill>
                  <a:schemeClr val="tx1"/>
                </a:solidFill>
              </a:rPr>
              <a:t>Understand and respect different cultures </a:t>
            </a:r>
          </a:p>
          <a:p>
            <a:pPr lvl="1">
              <a:buFont typeface="Arial" panose="020B0604020202020204" pitchFamily="34" charset="0"/>
              <a:buChar char="‒"/>
            </a:pPr>
            <a:r>
              <a:rPr lang="en-US" sz="2200" dirty="0">
                <a:solidFill>
                  <a:schemeClr val="tx1"/>
                </a:solidFill>
              </a:rPr>
              <a:t>4 Ps: Politeness, Patience</a:t>
            </a:r>
            <a:r>
              <a:rPr lang="en-US" sz="2200" dirty="0"/>
              <a:t>, Precise, </a:t>
            </a:r>
            <a:r>
              <a:rPr lang="en-US" sz="2200" dirty="0">
                <a:solidFill>
                  <a:schemeClr val="tx1"/>
                </a:solidFill>
              </a:rPr>
              <a:t>Punctuality</a:t>
            </a:r>
          </a:p>
          <a:p>
            <a:pPr lvl="1">
              <a:buFont typeface="Arial" panose="020B0604020202020204" pitchFamily="34" charset="0"/>
              <a:buChar char="‒"/>
            </a:pPr>
            <a:r>
              <a:rPr lang="en-US" sz="2200" dirty="0"/>
              <a:t>Build trust and relationships early</a:t>
            </a:r>
          </a:p>
          <a:p>
            <a:pPr>
              <a:buFont typeface="Arial" panose="020B0604020202020204" pitchFamily="34" charset="0"/>
              <a:buChar char="•"/>
            </a:pPr>
            <a:r>
              <a:rPr lang="en-US" b="1" dirty="0">
                <a:solidFill>
                  <a:srgbClr val="002060"/>
                </a:solidFill>
              </a:rPr>
              <a:t>Meeting Norms</a:t>
            </a:r>
          </a:p>
          <a:p>
            <a:pPr>
              <a:buFont typeface="Arial" panose="020B0604020202020204" pitchFamily="34" charset="0"/>
              <a:buChar char="•"/>
            </a:pPr>
            <a:r>
              <a:rPr lang="en-US" b="1" dirty="0">
                <a:solidFill>
                  <a:srgbClr val="002060"/>
                </a:solidFill>
              </a:rPr>
              <a:t>Communication &amp; Time Zones</a:t>
            </a:r>
          </a:p>
          <a:p>
            <a:pPr>
              <a:buFont typeface="Arial" panose="020B0604020202020204" pitchFamily="34" charset="0"/>
              <a:buChar char="•"/>
            </a:pPr>
            <a:r>
              <a:rPr lang="en-US" b="1" dirty="0">
                <a:solidFill>
                  <a:srgbClr val="002060"/>
                </a:solidFill>
              </a:rPr>
              <a:t>Language: users prefer systems in native languages</a:t>
            </a:r>
          </a:p>
          <a:p>
            <a:endParaRPr lang="en-US" dirty="0"/>
          </a:p>
          <a:p>
            <a:endParaRPr lang="en-US" dirty="0"/>
          </a:p>
        </p:txBody>
      </p:sp>
      <p:pic>
        <p:nvPicPr>
          <p:cNvPr id="3" name="Picture 2">
            <a:extLst>
              <a:ext uri="{FF2B5EF4-FFF2-40B4-BE49-F238E27FC236}">
                <a16:creationId xmlns:a16="http://schemas.microsoft.com/office/drawing/2014/main" id="{8365BBF1-D8DE-4AD8-9AAC-BD058716D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2841" y="2244436"/>
            <a:ext cx="3739559" cy="2197173"/>
          </a:xfrm>
          <a:prstGeom prst="rect">
            <a:avLst/>
          </a:prstGeom>
        </p:spPr>
      </p:pic>
    </p:spTree>
    <p:extLst>
      <p:ext uri="{BB962C8B-B14F-4D97-AF65-F5344CB8AC3E}">
        <p14:creationId xmlns:p14="http://schemas.microsoft.com/office/powerpoint/2010/main" val="209340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3. User Adoption Readiness</a:t>
            </a:r>
          </a:p>
        </p:txBody>
      </p:sp>
      <p:sp>
        <p:nvSpPr>
          <p:cNvPr id="7" name="Content Placeholder 6"/>
          <p:cNvSpPr>
            <a:spLocks noGrp="1"/>
          </p:cNvSpPr>
          <p:nvPr>
            <p:ph idx="1"/>
          </p:nvPr>
        </p:nvSpPr>
        <p:spPr>
          <a:xfrm>
            <a:off x="609600" y="1718187"/>
            <a:ext cx="7643751" cy="4204503"/>
          </a:xfrm>
        </p:spPr>
        <p:txBody>
          <a:bodyPr>
            <a:normAutofit/>
          </a:bodyPr>
          <a:lstStyle/>
          <a:p>
            <a:pPr marL="0" indent="0">
              <a:buNone/>
            </a:pPr>
            <a:r>
              <a:rPr lang="en-US" b="1" dirty="0"/>
              <a:t>Develop strategy to target regions &amp; affiliates to adopt and embrace a new system </a:t>
            </a:r>
          </a:p>
          <a:p>
            <a:pPr lvl="1">
              <a:buFont typeface="Arial" panose="020B0604020202020204" pitchFamily="34" charset="0"/>
              <a:buChar char="•"/>
            </a:pPr>
            <a:r>
              <a:rPr lang="en-US" sz="3000" dirty="0"/>
              <a:t>Demonstrate success</a:t>
            </a:r>
          </a:p>
          <a:p>
            <a:pPr lvl="1">
              <a:buFont typeface="Arial" panose="020B0604020202020204" pitchFamily="34" charset="0"/>
              <a:buChar char="•"/>
            </a:pPr>
            <a:r>
              <a:rPr lang="en-US" sz="3000" dirty="0"/>
              <a:t>Recruit advocates</a:t>
            </a:r>
          </a:p>
          <a:p>
            <a:pPr lvl="1">
              <a:buFont typeface="Arial" panose="020B0604020202020204" pitchFamily="34" charset="0"/>
              <a:buChar char="•"/>
            </a:pPr>
            <a:r>
              <a:rPr lang="en-US" sz="3000" dirty="0"/>
              <a:t>Develop relationships and build trust</a:t>
            </a:r>
          </a:p>
          <a:p>
            <a:pPr lvl="1">
              <a:buFont typeface="Arial" panose="020B0604020202020204" pitchFamily="34" charset="0"/>
              <a:buChar char="•"/>
            </a:pPr>
            <a:r>
              <a:rPr lang="en-US" sz="3000" dirty="0"/>
              <a:t>Local customization is key</a:t>
            </a:r>
          </a:p>
          <a:p>
            <a:pPr lvl="1">
              <a:buFont typeface="Courier New" panose="02070309020205020404" pitchFamily="49" charset="0"/>
              <a:buChar char="o"/>
            </a:pPr>
            <a:endParaRPr lang="en-US" sz="2800" dirty="0"/>
          </a:p>
          <a:p>
            <a:pPr marL="0" indent="0">
              <a:buNone/>
            </a:pPr>
            <a:endParaRPr lang="en-US" dirty="0"/>
          </a:p>
          <a:p>
            <a:endParaRPr lang="en-US" dirty="0">
              <a:solidFill>
                <a:srgbClr val="C00000"/>
              </a:solidFill>
            </a:endParaRPr>
          </a:p>
          <a:p>
            <a:endParaRPr lang="en-US" dirty="0"/>
          </a:p>
          <a:p>
            <a:endParaRPr lang="en-US" dirty="0"/>
          </a:p>
        </p:txBody>
      </p:sp>
      <p:pic>
        <p:nvPicPr>
          <p:cNvPr id="3" name="Picture 2">
            <a:extLst>
              <a:ext uri="{FF2B5EF4-FFF2-40B4-BE49-F238E27FC236}">
                <a16:creationId xmlns:a16="http://schemas.microsoft.com/office/drawing/2014/main" id="{436BDB8B-6BC7-4FC8-8667-A548C6908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3351" y="2286047"/>
            <a:ext cx="3298767" cy="2285906"/>
          </a:xfrm>
          <a:prstGeom prst="rect">
            <a:avLst/>
          </a:prstGeom>
        </p:spPr>
      </p:pic>
    </p:spTree>
    <p:extLst>
      <p:ext uri="{BB962C8B-B14F-4D97-AF65-F5344CB8AC3E}">
        <p14:creationId xmlns:p14="http://schemas.microsoft.com/office/powerpoint/2010/main" val="19121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4. Regulations</a:t>
            </a:r>
          </a:p>
        </p:txBody>
      </p:sp>
      <p:sp>
        <p:nvSpPr>
          <p:cNvPr id="7" name="Content Placeholder 6"/>
          <p:cNvSpPr>
            <a:spLocks noGrp="1"/>
          </p:cNvSpPr>
          <p:nvPr>
            <p:ph idx="1"/>
          </p:nvPr>
        </p:nvSpPr>
        <p:spPr>
          <a:xfrm>
            <a:off x="609600" y="1718187"/>
            <a:ext cx="7465621" cy="4204503"/>
          </a:xfrm>
        </p:spPr>
        <p:txBody>
          <a:bodyPr>
            <a:normAutofit/>
          </a:bodyPr>
          <a:lstStyle/>
          <a:p>
            <a:pPr marL="0" indent="0">
              <a:buNone/>
            </a:pPr>
            <a:r>
              <a:rPr lang="en-US" b="1" dirty="0"/>
              <a:t>Regulations vary from country to country; each system requires compliance </a:t>
            </a:r>
          </a:p>
          <a:p>
            <a:pPr lvl="1">
              <a:buFont typeface="Arial" panose="020B0604020202020204" pitchFamily="34" charset="0"/>
              <a:buChar char="•"/>
            </a:pPr>
            <a:r>
              <a:rPr lang="en-US" sz="3000" dirty="0"/>
              <a:t>Discuss requirements ahead; no surprises or delays</a:t>
            </a:r>
          </a:p>
          <a:p>
            <a:pPr lvl="1">
              <a:buFont typeface="Arial" panose="020B0604020202020204" pitchFamily="34" charset="0"/>
              <a:buChar char="•"/>
            </a:pPr>
            <a:r>
              <a:rPr lang="en-US" sz="3000" dirty="0"/>
              <a:t>Create a checklist of current requirements for each region</a:t>
            </a:r>
          </a:p>
          <a:p>
            <a:pPr lvl="1">
              <a:buFont typeface="Courier New" panose="02070309020205020404" pitchFamily="49" charset="0"/>
              <a:buChar char="o"/>
            </a:pPr>
            <a:endParaRPr lang="en-US" sz="2800" dirty="0"/>
          </a:p>
          <a:p>
            <a:pPr marL="0" indent="0">
              <a:buNone/>
            </a:pPr>
            <a:endParaRPr lang="en-US" dirty="0"/>
          </a:p>
          <a:p>
            <a:endParaRPr lang="en-US" dirty="0">
              <a:solidFill>
                <a:srgbClr val="C00000"/>
              </a:solidFill>
            </a:endParaRPr>
          </a:p>
          <a:p>
            <a:endParaRPr lang="en-US" dirty="0"/>
          </a:p>
          <a:p>
            <a:endParaRPr lang="en-US" dirty="0"/>
          </a:p>
        </p:txBody>
      </p:sp>
      <p:pic>
        <p:nvPicPr>
          <p:cNvPr id="3" name="Picture 2">
            <a:extLst>
              <a:ext uri="{FF2B5EF4-FFF2-40B4-BE49-F238E27FC236}">
                <a16:creationId xmlns:a16="http://schemas.microsoft.com/office/drawing/2014/main" id="{6B33648B-52E3-4DF4-8A4F-AB50182D1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0411" y="2670194"/>
            <a:ext cx="3448351" cy="2300488"/>
          </a:xfrm>
          <a:prstGeom prst="rect">
            <a:avLst/>
          </a:prstGeom>
        </p:spPr>
      </p:pic>
    </p:spTree>
    <p:extLst>
      <p:ext uri="{BB962C8B-B14F-4D97-AF65-F5344CB8AC3E}">
        <p14:creationId xmlns:p14="http://schemas.microsoft.com/office/powerpoint/2010/main" val="85831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5. Business Functions</a:t>
            </a:r>
          </a:p>
        </p:txBody>
      </p:sp>
      <p:sp>
        <p:nvSpPr>
          <p:cNvPr id="7" name="Content Placeholder 6"/>
          <p:cNvSpPr>
            <a:spLocks noGrp="1"/>
          </p:cNvSpPr>
          <p:nvPr>
            <p:ph idx="1"/>
          </p:nvPr>
        </p:nvSpPr>
        <p:spPr>
          <a:xfrm>
            <a:off x="609601" y="1718187"/>
            <a:ext cx="7792390" cy="4076971"/>
          </a:xfrm>
        </p:spPr>
        <p:txBody>
          <a:bodyPr>
            <a:normAutofit/>
          </a:bodyPr>
          <a:lstStyle/>
          <a:p>
            <a:pPr marL="0" indent="0">
              <a:buNone/>
            </a:pPr>
            <a:r>
              <a:rPr lang="en-US" b="1" dirty="0"/>
              <a:t>System needs to be scalable and customizable to accommodate changing business needs </a:t>
            </a:r>
          </a:p>
          <a:p>
            <a:pPr lvl="1">
              <a:buFont typeface="Arial" panose="020B0604020202020204" pitchFamily="34" charset="0"/>
              <a:buChar char="•"/>
            </a:pPr>
            <a:r>
              <a:rPr lang="en-US" sz="3000" dirty="0"/>
              <a:t>System used by different departments</a:t>
            </a:r>
          </a:p>
          <a:p>
            <a:pPr lvl="1">
              <a:buFont typeface="Arial" panose="020B0604020202020204" pitchFamily="34" charset="0"/>
              <a:buChar char="•"/>
            </a:pPr>
            <a:r>
              <a:rPr lang="en-US" sz="3000" dirty="0"/>
              <a:t>Develop solutions to support and ensure compliance</a:t>
            </a:r>
          </a:p>
          <a:p>
            <a:pPr lvl="1">
              <a:buFont typeface="Arial" panose="020B0604020202020204" pitchFamily="34" charset="0"/>
              <a:buChar char="•"/>
            </a:pPr>
            <a:endParaRPr lang="en-US" sz="2800" dirty="0"/>
          </a:p>
          <a:p>
            <a:pPr marL="0" indent="0">
              <a:buNone/>
            </a:pPr>
            <a:endParaRPr lang="en-US" dirty="0"/>
          </a:p>
          <a:p>
            <a:endParaRPr lang="en-US" dirty="0">
              <a:solidFill>
                <a:srgbClr val="C00000"/>
              </a:solidFill>
            </a:endParaRPr>
          </a:p>
          <a:p>
            <a:endParaRPr lang="en-US" dirty="0"/>
          </a:p>
          <a:p>
            <a:endParaRPr lang="en-US" dirty="0"/>
          </a:p>
        </p:txBody>
      </p:sp>
      <p:pic>
        <p:nvPicPr>
          <p:cNvPr id="3" name="Picture 2">
            <a:extLst>
              <a:ext uri="{FF2B5EF4-FFF2-40B4-BE49-F238E27FC236}">
                <a16:creationId xmlns:a16="http://schemas.microsoft.com/office/drawing/2014/main" id="{D9801542-5B9A-413A-B949-F7ACE6068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991" y="2718476"/>
            <a:ext cx="3521634" cy="2076392"/>
          </a:xfrm>
          <a:prstGeom prst="rect">
            <a:avLst/>
          </a:prstGeom>
        </p:spPr>
      </p:pic>
    </p:spTree>
    <p:extLst>
      <p:ext uri="{BB962C8B-B14F-4D97-AF65-F5344CB8AC3E}">
        <p14:creationId xmlns:p14="http://schemas.microsoft.com/office/powerpoint/2010/main" val="399345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6. Systems &amp; Workflows</a:t>
            </a:r>
          </a:p>
        </p:txBody>
      </p:sp>
      <p:sp>
        <p:nvSpPr>
          <p:cNvPr id="7" name="Content Placeholder 6"/>
          <p:cNvSpPr>
            <a:spLocks noGrp="1"/>
          </p:cNvSpPr>
          <p:nvPr>
            <p:ph idx="1"/>
          </p:nvPr>
        </p:nvSpPr>
        <p:spPr>
          <a:xfrm>
            <a:off x="609600" y="1718187"/>
            <a:ext cx="7789059" cy="4204503"/>
          </a:xfrm>
        </p:spPr>
        <p:txBody>
          <a:bodyPr>
            <a:normAutofit lnSpcReduction="10000"/>
          </a:bodyPr>
          <a:lstStyle/>
          <a:p>
            <a:pPr marL="0" indent="0">
              <a:buNone/>
            </a:pPr>
            <a:r>
              <a:rPr lang="en-US" b="1" dirty="0"/>
              <a:t>Human element important to make an information system stick</a:t>
            </a:r>
          </a:p>
          <a:p>
            <a:pPr lvl="1">
              <a:buFont typeface="Arial" panose="020B0604020202020204" pitchFamily="34" charset="0"/>
              <a:buChar char="•"/>
            </a:pPr>
            <a:r>
              <a:rPr lang="en-US" sz="2800" dirty="0"/>
              <a:t>Understand current workflow for ordering, managing and sharing content in each region</a:t>
            </a:r>
          </a:p>
          <a:p>
            <a:pPr lvl="1">
              <a:buFont typeface="Arial" panose="020B0604020202020204" pitchFamily="34" charset="0"/>
              <a:buChar char="•"/>
            </a:pPr>
            <a:r>
              <a:rPr lang="en-US" sz="2800" dirty="0"/>
              <a:t>Discover local databases or systems being used and being integrated with the new global system (e.g.: QUOSA, PDQ, Ovid, etc.) </a:t>
            </a:r>
          </a:p>
          <a:p>
            <a:pPr lvl="1">
              <a:buFont typeface="Courier New" panose="02070309020205020404" pitchFamily="49" charset="0"/>
              <a:buChar char="o"/>
            </a:pPr>
            <a:endParaRPr lang="en-US" sz="2800" dirty="0"/>
          </a:p>
          <a:p>
            <a:pPr marL="0" indent="0">
              <a:buNone/>
            </a:pPr>
            <a:endParaRPr lang="en-US" dirty="0"/>
          </a:p>
          <a:p>
            <a:endParaRPr lang="en-US" dirty="0">
              <a:solidFill>
                <a:srgbClr val="C00000"/>
              </a:solidFill>
            </a:endParaRPr>
          </a:p>
          <a:p>
            <a:endParaRPr lang="en-US" dirty="0"/>
          </a:p>
          <a:p>
            <a:endParaRPr lang="en-US" dirty="0"/>
          </a:p>
        </p:txBody>
      </p:sp>
      <p:pic>
        <p:nvPicPr>
          <p:cNvPr id="3" name="Picture 2">
            <a:extLst>
              <a:ext uri="{FF2B5EF4-FFF2-40B4-BE49-F238E27FC236}">
                <a16:creationId xmlns:a16="http://schemas.microsoft.com/office/drawing/2014/main" id="{A599DDB2-4800-4A46-AF64-2082E7F75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9288" y="2638893"/>
            <a:ext cx="3512965" cy="2363090"/>
          </a:xfrm>
          <a:prstGeom prst="rect">
            <a:avLst/>
          </a:prstGeom>
        </p:spPr>
      </p:pic>
    </p:spTree>
    <p:extLst>
      <p:ext uri="{BB962C8B-B14F-4D97-AF65-F5344CB8AC3E}">
        <p14:creationId xmlns:p14="http://schemas.microsoft.com/office/powerpoint/2010/main" val="114363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7. Financial Systems</a:t>
            </a:r>
          </a:p>
        </p:txBody>
      </p:sp>
      <p:sp>
        <p:nvSpPr>
          <p:cNvPr id="7" name="Content Placeholder 6"/>
          <p:cNvSpPr>
            <a:spLocks noGrp="1"/>
          </p:cNvSpPr>
          <p:nvPr>
            <p:ph idx="1"/>
          </p:nvPr>
        </p:nvSpPr>
        <p:spPr>
          <a:xfrm>
            <a:off x="609600" y="1718187"/>
            <a:ext cx="10972800" cy="4204503"/>
          </a:xfrm>
        </p:spPr>
        <p:txBody>
          <a:bodyPr>
            <a:normAutofit/>
          </a:bodyPr>
          <a:lstStyle/>
          <a:p>
            <a:pPr marL="0" indent="0">
              <a:buNone/>
            </a:pPr>
            <a:r>
              <a:rPr lang="en-US" b="1" dirty="0"/>
              <a:t>Understand requirements and billing preferences </a:t>
            </a:r>
          </a:p>
          <a:p>
            <a:pPr lvl="1">
              <a:buFont typeface="Arial" panose="020B0604020202020204" pitchFamily="34" charset="0"/>
              <a:buChar char="•"/>
            </a:pPr>
            <a:r>
              <a:rPr lang="en-US" sz="2800" dirty="0"/>
              <a:t>Billing preferences</a:t>
            </a:r>
          </a:p>
          <a:p>
            <a:pPr lvl="1">
              <a:buFont typeface="Arial" panose="020B0604020202020204" pitchFamily="34" charset="0"/>
              <a:buChar char="•"/>
            </a:pPr>
            <a:r>
              <a:rPr lang="en-US" sz="2800" dirty="0"/>
              <a:t>Invoices/Chargebacks</a:t>
            </a:r>
          </a:p>
          <a:p>
            <a:pPr lvl="1">
              <a:buFont typeface="Arial" panose="020B0604020202020204" pitchFamily="34" charset="0"/>
              <a:buChar char="•"/>
            </a:pPr>
            <a:r>
              <a:rPr lang="en-US" sz="2800" dirty="0"/>
              <a:t>Usage Reporting</a:t>
            </a:r>
          </a:p>
          <a:p>
            <a:pPr lvl="1">
              <a:buFont typeface="Arial" panose="020B0604020202020204" pitchFamily="34" charset="0"/>
              <a:buChar char="•"/>
            </a:pPr>
            <a:r>
              <a:rPr lang="en-US" sz="2800" dirty="0"/>
              <a:t>Notifications to monitor costs</a:t>
            </a:r>
          </a:p>
          <a:p>
            <a:pPr lvl="1">
              <a:buFont typeface="Wingdings" panose="05000000000000000000" pitchFamily="2" charset="2"/>
              <a:buChar char="§"/>
            </a:pPr>
            <a:endParaRPr lang="en-US" sz="3000" dirty="0"/>
          </a:p>
          <a:p>
            <a:pPr lvl="1">
              <a:buFont typeface="Courier New" panose="02070309020205020404" pitchFamily="49" charset="0"/>
              <a:buChar char="o"/>
            </a:pPr>
            <a:endParaRPr lang="en-US" sz="3000" dirty="0"/>
          </a:p>
          <a:p>
            <a:pPr lvl="1">
              <a:buFont typeface="Courier New" panose="02070309020205020404" pitchFamily="49" charset="0"/>
              <a:buChar char="o"/>
            </a:pPr>
            <a:endParaRPr lang="en-US" sz="2800" dirty="0"/>
          </a:p>
          <a:p>
            <a:pPr marL="0" indent="0">
              <a:buNone/>
            </a:pPr>
            <a:endParaRPr lang="en-US" dirty="0"/>
          </a:p>
          <a:p>
            <a:endParaRPr lang="en-US" dirty="0">
              <a:solidFill>
                <a:srgbClr val="C00000"/>
              </a:solidFill>
            </a:endParaRPr>
          </a:p>
          <a:p>
            <a:endParaRPr lang="en-US" dirty="0"/>
          </a:p>
          <a:p>
            <a:endParaRPr lang="en-US" dirty="0"/>
          </a:p>
        </p:txBody>
      </p:sp>
      <p:pic>
        <p:nvPicPr>
          <p:cNvPr id="3" name="Picture 2">
            <a:extLst>
              <a:ext uri="{FF2B5EF4-FFF2-40B4-BE49-F238E27FC236}">
                <a16:creationId xmlns:a16="http://schemas.microsoft.com/office/drawing/2014/main" id="{F7F46817-4C99-4999-9F6A-3077C2096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5413" y="2613943"/>
            <a:ext cx="3616987" cy="2412990"/>
          </a:xfrm>
          <a:prstGeom prst="rect">
            <a:avLst/>
          </a:prstGeom>
        </p:spPr>
      </p:pic>
    </p:spTree>
    <p:extLst>
      <p:ext uri="{BB962C8B-B14F-4D97-AF65-F5344CB8AC3E}">
        <p14:creationId xmlns:p14="http://schemas.microsoft.com/office/powerpoint/2010/main" val="106153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User Support</a:t>
            </a:r>
          </a:p>
        </p:txBody>
      </p:sp>
      <p:sp>
        <p:nvSpPr>
          <p:cNvPr id="7" name="Content Placeholder 6"/>
          <p:cNvSpPr>
            <a:spLocks noGrp="1"/>
          </p:cNvSpPr>
          <p:nvPr>
            <p:ph idx="1"/>
          </p:nvPr>
        </p:nvSpPr>
        <p:spPr>
          <a:xfrm>
            <a:off x="609600" y="1718187"/>
            <a:ext cx="8593777" cy="4204503"/>
          </a:xfrm>
        </p:spPr>
        <p:txBody>
          <a:bodyPr>
            <a:normAutofit/>
          </a:bodyPr>
          <a:lstStyle/>
          <a:p>
            <a:pPr marL="0" indent="0">
              <a:buNone/>
            </a:pPr>
            <a:r>
              <a:rPr lang="en-US" b="1" dirty="0"/>
              <a:t>The most important factor to sustain the success of a globally implemented system  </a:t>
            </a:r>
          </a:p>
          <a:p>
            <a:pPr lvl="1">
              <a:buFont typeface="Arial" panose="020B0604020202020204" pitchFamily="34" charset="0"/>
              <a:buChar char="•"/>
            </a:pPr>
            <a:r>
              <a:rPr lang="en-US" sz="2800" dirty="0"/>
              <a:t>Troubleshooting and Global End User Support</a:t>
            </a:r>
          </a:p>
          <a:p>
            <a:pPr lvl="1">
              <a:buFont typeface="Arial" panose="020B0604020202020204" pitchFamily="34" charset="0"/>
              <a:buChar char="•"/>
            </a:pPr>
            <a:r>
              <a:rPr lang="en-US" sz="2800" dirty="0"/>
              <a:t>Global End User Training</a:t>
            </a:r>
          </a:p>
          <a:p>
            <a:pPr lvl="1">
              <a:buFont typeface="Arial" panose="020B0604020202020204" pitchFamily="34" charset="0"/>
              <a:buChar char="•"/>
            </a:pPr>
            <a:r>
              <a:rPr lang="en-US" sz="2800" dirty="0"/>
              <a:t>Global Affiliate Administrator Support</a:t>
            </a:r>
          </a:p>
          <a:p>
            <a:pPr lvl="2">
              <a:buFont typeface="Arial" panose="020B0604020202020204" pitchFamily="34" charset="0"/>
              <a:buChar char="‒"/>
            </a:pPr>
            <a:r>
              <a:rPr lang="en-US" sz="2400" dirty="0"/>
              <a:t>Quarterly Update</a:t>
            </a:r>
          </a:p>
          <a:p>
            <a:pPr lvl="2">
              <a:buFont typeface="Arial" panose="020B0604020202020204" pitchFamily="34" charset="0"/>
              <a:buChar char="‒"/>
            </a:pPr>
            <a:r>
              <a:rPr lang="en-US" sz="2400" dirty="0"/>
              <a:t>Administrator Guide</a:t>
            </a:r>
          </a:p>
          <a:p>
            <a:pPr lvl="2">
              <a:buFont typeface="Wingdings" panose="05000000000000000000" pitchFamily="2" charset="2"/>
              <a:buChar char="§"/>
            </a:pPr>
            <a:endParaRPr lang="en-US" sz="2400" dirty="0"/>
          </a:p>
          <a:p>
            <a:pPr marL="0" indent="0">
              <a:buNone/>
            </a:pPr>
            <a:endParaRPr lang="en-US" dirty="0"/>
          </a:p>
          <a:p>
            <a:endParaRPr lang="en-US" dirty="0">
              <a:solidFill>
                <a:srgbClr val="C00000"/>
              </a:solidFill>
            </a:endParaRPr>
          </a:p>
          <a:p>
            <a:endParaRPr lang="en-US" dirty="0"/>
          </a:p>
          <a:p>
            <a:endParaRPr lang="en-US" dirty="0"/>
          </a:p>
        </p:txBody>
      </p:sp>
      <p:pic>
        <p:nvPicPr>
          <p:cNvPr id="3" name="Picture 2">
            <a:extLst>
              <a:ext uri="{FF2B5EF4-FFF2-40B4-BE49-F238E27FC236}">
                <a16:creationId xmlns:a16="http://schemas.microsoft.com/office/drawing/2014/main" id="{FBCF8DD1-3788-40B9-B86F-6B36AA30B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0416" y="3429000"/>
            <a:ext cx="3521984" cy="2349611"/>
          </a:xfrm>
          <a:prstGeom prst="rect">
            <a:avLst/>
          </a:prstGeom>
        </p:spPr>
      </p:pic>
    </p:spTree>
    <p:extLst>
      <p:ext uri="{BB962C8B-B14F-4D97-AF65-F5344CB8AC3E}">
        <p14:creationId xmlns:p14="http://schemas.microsoft.com/office/powerpoint/2010/main" val="77765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0" indent="0" algn="ctr">
              <a:buNone/>
            </a:pPr>
            <a:endParaRPr lang="en-US" sz="5400" b="1" dirty="0"/>
          </a:p>
          <a:p>
            <a:pPr marL="0" indent="0" algn="ctr">
              <a:buNone/>
            </a:pPr>
            <a:r>
              <a:rPr lang="en-US" sz="4800" b="1" dirty="0">
                <a:solidFill>
                  <a:schemeClr val="bg1"/>
                </a:solidFill>
              </a:rPr>
              <a:t>Partnership with </a:t>
            </a:r>
          </a:p>
          <a:p>
            <a:pPr marL="0" indent="0" algn="ctr">
              <a:buNone/>
            </a:pPr>
            <a:r>
              <a:rPr lang="en-US" sz="4800" b="1" dirty="0">
                <a:solidFill>
                  <a:schemeClr val="bg1"/>
                </a:solidFill>
              </a:rPr>
              <a:t>Copyright Clearance Center</a:t>
            </a:r>
          </a:p>
        </p:txBody>
      </p:sp>
    </p:spTree>
    <p:extLst>
      <p:ext uri="{BB962C8B-B14F-4D97-AF65-F5344CB8AC3E}">
        <p14:creationId xmlns:p14="http://schemas.microsoft.com/office/powerpoint/2010/main" val="112114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31AE7640-82F4-47DF-91B4-A54CE9CFF675}"/>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5742044" y="1707403"/>
            <a:ext cx="6119642" cy="3443195"/>
          </a:xfrm>
        </p:spPr>
      </p:pic>
    </p:spTree>
    <p:extLst>
      <p:ext uri="{BB962C8B-B14F-4D97-AF65-F5344CB8AC3E}">
        <p14:creationId xmlns:p14="http://schemas.microsoft.com/office/powerpoint/2010/main" val="245304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AF5B4E-9E2A-458E-862C-A8FF50364A4F}"/>
              </a:ext>
            </a:extLst>
          </p:cNvPr>
          <p:cNvSpPr/>
          <p:nvPr/>
        </p:nvSpPr>
        <p:spPr>
          <a:xfrm>
            <a:off x="536714" y="4919870"/>
            <a:ext cx="11183093" cy="9393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Title 5"/>
          <p:cNvSpPr>
            <a:spLocks noGrp="1"/>
          </p:cNvSpPr>
          <p:nvPr>
            <p:ph type="title"/>
          </p:nvPr>
        </p:nvSpPr>
        <p:spPr>
          <a:xfrm>
            <a:off x="609600" y="218595"/>
            <a:ext cx="10972801" cy="999067"/>
          </a:xfrm>
        </p:spPr>
        <p:txBody>
          <a:bodyPr/>
          <a:lstStyle/>
          <a:p>
            <a:r>
              <a:rPr lang="en-US" dirty="0"/>
              <a:t>Agenda</a:t>
            </a:r>
          </a:p>
        </p:txBody>
      </p:sp>
      <p:sp>
        <p:nvSpPr>
          <p:cNvPr id="7" name="Content Placeholder 6"/>
          <p:cNvSpPr>
            <a:spLocks noGrp="1"/>
          </p:cNvSpPr>
          <p:nvPr>
            <p:ph idx="1"/>
          </p:nvPr>
        </p:nvSpPr>
        <p:spPr>
          <a:xfrm>
            <a:off x="304800" y="1550378"/>
            <a:ext cx="11634020" cy="4492096"/>
          </a:xfrm>
        </p:spPr>
        <p:txBody>
          <a:bodyPr>
            <a:normAutofit fontScale="47500" lnSpcReduction="20000"/>
          </a:bodyPr>
          <a:lstStyle/>
          <a:p>
            <a:r>
              <a:rPr lang="en-US" sz="5900" b="1" dirty="0"/>
              <a:t>Background</a:t>
            </a:r>
          </a:p>
          <a:p>
            <a:r>
              <a:rPr lang="en-US" sz="5900" b="1" dirty="0"/>
              <a:t>Our Information Landscape:  Before 2010 &amp; Current State</a:t>
            </a:r>
          </a:p>
          <a:p>
            <a:r>
              <a:rPr lang="en-US" sz="5900" b="1" dirty="0"/>
              <a:t>Our Global Journey</a:t>
            </a:r>
            <a:r>
              <a:rPr lang="en-US" sz="5900" dirty="0"/>
              <a:t>:</a:t>
            </a:r>
          </a:p>
          <a:p>
            <a:pPr lvl="1"/>
            <a:r>
              <a:rPr lang="en-US" sz="4200" dirty="0"/>
              <a:t>Enterprise Literature Ordering and Management System</a:t>
            </a:r>
          </a:p>
          <a:p>
            <a:pPr lvl="1"/>
            <a:r>
              <a:rPr lang="en-US" sz="4200" dirty="0"/>
              <a:t>7 + 1 Considerations</a:t>
            </a:r>
          </a:p>
          <a:p>
            <a:r>
              <a:rPr lang="en-US" sz="5900" b="1" dirty="0"/>
              <a:t>Partnership with Copyright Clearance Center (CCC)</a:t>
            </a:r>
          </a:p>
          <a:p>
            <a:endParaRPr lang="en-US" b="1" dirty="0"/>
          </a:p>
          <a:p>
            <a:endParaRPr lang="en-US" dirty="0"/>
          </a:p>
          <a:p>
            <a:pPr marL="0" indent="0" algn="ctr">
              <a:buNone/>
            </a:pPr>
            <a:r>
              <a:rPr lang="en-US" sz="5100" dirty="0">
                <a:solidFill>
                  <a:srgbClr val="002060"/>
                </a:solidFill>
              </a:rPr>
              <a:t>The views and opinions expressed in this presentation are those of the presenters and do not necessarily represent the views of our employers or affiliates.</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F82645F3-3E6E-4815-A0D0-A038452BE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8722" y="5757947"/>
            <a:ext cx="1721085" cy="1329929"/>
          </a:xfrm>
          <a:prstGeom prst="rect">
            <a:avLst/>
          </a:prstGeom>
        </p:spPr>
      </p:pic>
    </p:spTree>
    <p:extLst>
      <p:ext uri="{BB962C8B-B14F-4D97-AF65-F5344CB8AC3E}">
        <p14:creationId xmlns:p14="http://schemas.microsoft.com/office/powerpoint/2010/main" val="329180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A7A5D41-57F0-49E6-AB4D-D0575DC48278}"/>
              </a:ext>
            </a:extLst>
          </p:cNvPr>
          <p:cNvSpPr>
            <a:spLocks noGrp="1"/>
          </p:cNvSpPr>
          <p:nvPr>
            <p:ph idx="1"/>
          </p:nvPr>
        </p:nvSpPr>
        <p:spPr>
          <a:xfrm>
            <a:off x="609694" y="1497061"/>
            <a:ext cx="10117137" cy="4759855"/>
          </a:xfrm>
        </p:spPr>
        <p:txBody>
          <a:bodyPr/>
          <a:lstStyle/>
          <a:p>
            <a:r>
              <a:rPr lang="en-US" sz="3200" dirty="0"/>
              <a:t>Technology</a:t>
            </a:r>
          </a:p>
          <a:p>
            <a:r>
              <a:rPr lang="en-US" sz="3200" dirty="0"/>
              <a:t>Consultative Collaboration</a:t>
            </a:r>
          </a:p>
          <a:p>
            <a:pPr lvl="1"/>
            <a:r>
              <a:rPr lang="en-US" sz="2800" dirty="0"/>
              <a:t>Communication</a:t>
            </a:r>
          </a:p>
          <a:p>
            <a:pPr lvl="1"/>
            <a:r>
              <a:rPr lang="en-US" sz="2800" dirty="0"/>
              <a:t>Flexibility</a:t>
            </a:r>
          </a:p>
          <a:p>
            <a:r>
              <a:rPr lang="en-US" sz="3200" dirty="0"/>
              <a:t>Internal Advocacy</a:t>
            </a:r>
          </a:p>
          <a:p>
            <a:pPr lvl="1"/>
            <a:r>
              <a:rPr lang="en-US" sz="2800" dirty="0"/>
              <a:t>Adoption Readiness</a:t>
            </a:r>
          </a:p>
          <a:p>
            <a:pPr lvl="1"/>
            <a:r>
              <a:rPr lang="en-US" sz="2800" dirty="0"/>
              <a:t>Ongoing Support</a:t>
            </a:r>
          </a:p>
          <a:p>
            <a:endParaRPr lang="en-US" dirty="0"/>
          </a:p>
        </p:txBody>
      </p:sp>
      <p:sp>
        <p:nvSpPr>
          <p:cNvPr id="5" name="Title 4">
            <a:extLst>
              <a:ext uri="{FF2B5EF4-FFF2-40B4-BE49-F238E27FC236}">
                <a16:creationId xmlns:a16="http://schemas.microsoft.com/office/drawing/2014/main" id="{EF6E962D-7481-4425-9B21-DFD261CDA4C5}"/>
              </a:ext>
            </a:extLst>
          </p:cNvPr>
          <p:cNvSpPr>
            <a:spLocks noGrp="1"/>
          </p:cNvSpPr>
          <p:nvPr>
            <p:ph type="title"/>
          </p:nvPr>
        </p:nvSpPr>
        <p:spPr/>
        <p:txBody>
          <a:bodyPr/>
          <a:lstStyle/>
          <a:p>
            <a:r>
              <a:rPr lang="en-US" dirty="0"/>
              <a:t>Keys to Successful Global Adoption</a:t>
            </a:r>
          </a:p>
        </p:txBody>
      </p:sp>
      <p:pic>
        <p:nvPicPr>
          <p:cNvPr id="3" name="Picture 2">
            <a:extLst>
              <a:ext uri="{FF2B5EF4-FFF2-40B4-BE49-F238E27FC236}">
                <a16:creationId xmlns:a16="http://schemas.microsoft.com/office/drawing/2014/main" id="{343821A6-CE1F-44FA-A9AB-A61667571185}"/>
              </a:ext>
            </a:extLst>
          </p:cNvPr>
          <p:cNvPicPr>
            <a:picLocks noChangeAspect="1"/>
          </p:cNvPicPr>
          <p:nvPr/>
        </p:nvPicPr>
        <p:blipFill>
          <a:blip r:embed="rId3"/>
          <a:stretch>
            <a:fillRect/>
          </a:stretch>
        </p:blipFill>
        <p:spPr>
          <a:xfrm>
            <a:off x="6096000" y="2127093"/>
            <a:ext cx="5545146" cy="2811021"/>
          </a:xfrm>
          <a:prstGeom prst="rect">
            <a:avLst/>
          </a:prstGeom>
        </p:spPr>
      </p:pic>
    </p:spTree>
    <p:extLst>
      <p:ext uri="{BB962C8B-B14F-4D97-AF65-F5344CB8AC3E}">
        <p14:creationId xmlns:p14="http://schemas.microsoft.com/office/powerpoint/2010/main" val="313946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34980C-B26C-4CD4-BA8C-9176724F1341}"/>
              </a:ext>
            </a:extLst>
          </p:cNvPr>
          <p:cNvSpPr>
            <a:spLocks noGrp="1"/>
          </p:cNvSpPr>
          <p:nvPr>
            <p:ph idx="1"/>
          </p:nvPr>
        </p:nvSpPr>
        <p:spPr>
          <a:xfrm>
            <a:off x="609601" y="1413935"/>
            <a:ext cx="6505306" cy="4759855"/>
          </a:xfrm>
        </p:spPr>
        <p:txBody>
          <a:bodyPr/>
          <a:lstStyle/>
          <a:p>
            <a:pPr lvl="1"/>
            <a:r>
              <a:rPr lang="en-US" sz="3200" dirty="0"/>
              <a:t>360 Review Between Otsuka and CCC</a:t>
            </a:r>
          </a:p>
          <a:p>
            <a:pPr lvl="2"/>
            <a:r>
              <a:rPr lang="en-US" sz="2800" dirty="0"/>
              <a:t>Established Challenges and Successes</a:t>
            </a:r>
          </a:p>
          <a:p>
            <a:pPr lvl="2"/>
            <a:r>
              <a:rPr lang="en-US" sz="2800" dirty="0"/>
              <a:t>Make Adjustments </a:t>
            </a:r>
          </a:p>
          <a:p>
            <a:pPr lvl="2"/>
            <a:r>
              <a:rPr lang="en-US" sz="2800" dirty="0"/>
              <a:t>Identify Strategy</a:t>
            </a:r>
          </a:p>
        </p:txBody>
      </p:sp>
      <p:sp>
        <p:nvSpPr>
          <p:cNvPr id="3" name="Title 2">
            <a:extLst>
              <a:ext uri="{FF2B5EF4-FFF2-40B4-BE49-F238E27FC236}">
                <a16:creationId xmlns:a16="http://schemas.microsoft.com/office/drawing/2014/main" id="{AF5636E1-FA9C-4033-A750-70947FB9B5EA}"/>
              </a:ext>
            </a:extLst>
          </p:cNvPr>
          <p:cNvSpPr>
            <a:spLocks noGrp="1"/>
          </p:cNvSpPr>
          <p:nvPr>
            <p:ph type="title"/>
          </p:nvPr>
        </p:nvSpPr>
        <p:spPr/>
        <p:txBody>
          <a:bodyPr/>
          <a:lstStyle/>
          <a:p>
            <a:r>
              <a:rPr lang="en-US" dirty="0"/>
              <a:t>Communication and Feedback</a:t>
            </a:r>
            <a:endParaRPr lang="en-US" sz="2800" dirty="0"/>
          </a:p>
        </p:txBody>
      </p:sp>
      <p:pic>
        <p:nvPicPr>
          <p:cNvPr id="8" name="Picture 7">
            <a:extLst>
              <a:ext uri="{FF2B5EF4-FFF2-40B4-BE49-F238E27FC236}">
                <a16:creationId xmlns:a16="http://schemas.microsoft.com/office/drawing/2014/main" id="{651997F0-45F2-4A65-B0B2-19706DFB893C}"/>
              </a:ext>
            </a:extLst>
          </p:cNvPr>
          <p:cNvPicPr>
            <a:picLocks noChangeAspect="1"/>
          </p:cNvPicPr>
          <p:nvPr/>
        </p:nvPicPr>
        <p:blipFill>
          <a:blip r:embed="rId3"/>
          <a:stretch>
            <a:fillRect/>
          </a:stretch>
        </p:blipFill>
        <p:spPr>
          <a:xfrm>
            <a:off x="6402388" y="2353292"/>
            <a:ext cx="5283841" cy="3524993"/>
          </a:xfrm>
          <a:prstGeom prst="rect">
            <a:avLst/>
          </a:prstGeom>
        </p:spPr>
      </p:pic>
    </p:spTree>
    <p:extLst>
      <p:ext uri="{BB962C8B-B14F-4D97-AF65-F5344CB8AC3E}">
        <p14:creationId xmlns:p14="http://schemas.microsoft.com/office/powerpoint/2010/main" val="28219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09F56F-3445-4F0C-8ADA-C04D31DDD4B6}"/>
              </a:ext>
            </a:extLst>
          </p:cNvPr>
          <p:cNvSpPr>
            <a:spLocks noGrp="1"/>
          </p:cNvSpPr>
          <p:nvPr>
            <p:ph idx="1"/>
          </p:nvPr>
        </p:nvSpPr>
        <p:spPr>
          <a:xfrm>
            <a:off x="609602" y="1413935"/>
            <a:ext cx="6659686" cy="4759855"/>
          </a:xfrm>
        </p:spPr>
        <p:txBody>
          <a:bodyPr/>
          <a:lstStyle/>
          <a:p>
            <a:r>
              <a:rPr lang="en-US" sz="3200" dirty="0"/>
              <a:t>Identify Appropriate Resources and Support</a:t>
            </a:r>
          </a:p>
          <a:p>
            <a:pPr lvl="1"/>
            <a:r>
              <a:rPr lang="en-US" dirty="0"/>
              <a:t>CCC – Multi-Faceted Support Structure</a:t>
            </a:r>
          </a:p>
          <a:p>
            <a:pPr lvl="1"/>
            <a:r>
              <a:rPr lang="en-US" dirty="0"/>
              <a:t>Otsuka – Identify Internal Stakeholders</a:t>
            </a:r>
            <a:endParaRPr lang="en-US" sz="2800" dirty="0"/>
          </a:p>
          <a:p>
            <a:r>
              <a:rPr lang="en-US" sz="3200" dirty="0"/>
              <a:t>Otsuka Adoption Readiness</a:t>
            </a:r>
          </a:p>
          <a:p>
            <a:pPr lvl="2"/>
            <a:r>
              <a:rPr lang="en-US" sz="2400" dirty="0"/>
              <a:t>Socialize Technology</a:t>
            </a:r>
          </a:p>
          <a:p>
            <a:pPr lvl="2"/>
            <a:r>
              <a:rPr lang="en-US" sz="2400" dirty="0"/>
              <a:t>Present Solutions at Outset</a:t>
            </a:r>
            <a:endParaRPr lang="en-US" sz="2800" dirty="0"/>
          </a:p>
          <a:p>
            <a:r>
              <a:rPr lang="en-US" sz="3200" dirty="0"/>
              <a:t>Ongoing Support</a:t>
            </a:r>
          </a:p>
          <a:p>
            <a:pPr marL="594360" lvl="2" indent="0">
              <a:buNone/>
            </a:pPr>
            <a:endParaRPr lang="en-US" sz="2800" dirty="0"/>
          </a:p>
          <a:p>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5809EE24-01A5-4668-9D0B-F2961AF23242}"/>
              </a:ext>
            </a:extLst>
          </p:cNvPr>
          <p:cNvSpPr>
            <a:spLocks noGrp="1"/>
          </p:cNvSpPr>
          <p:nvPr>
            <p:ph type="title"/>
          </p:nvPr>
        </p:nvSpPr>
        <p:spPr/>
        <p:txBody>
          <a:bodyPr/>
          <a:lstStyle/>
          <a:p>
            <a:r>
              <a:rPr lang="en-US" dirty="0"/>
              <a:t>Strategies For Global Roll Out</a:t>
            </a:r>
          </a:p>
        </p:txBody>
      </p:sp>
      <p:pic>
        <p:nvPicPr>
          <p:cNvPr id="8" name="Picture 7">
            <a:extLst>
              <a:ext uri="{FF2B5EF4-FFF2-40B4-BE49-F238E27FC236}">
                <a16:creationId xmlns:a16="http://schemas.microsoft.com/office/drawing/2014/main" id="{EB6EFE4B-2709-472A-BA8D-C062A136D06D}"/>
              </a:ext>
            </a:extLst>
          </p:cNvPr>
          <p:cNvPicPr>
            <a:picLocks noChangeAspect="1"/>
          </p:cNvPicPr>
          <p:nvPr/>
        </p:nvPicPr>
        <p:blipFill>
          <a:blip r:embed="rId3"/>
          <a:stretch>
            <a:fillRect/>
          </a:stretch>
        </p:blipFill>
        <p:spPr>
          <a:xfrm>
            <a:off x="6815609" y="2305832"/>
            <a:ext cx="4766790" cy="2976058"/>
          </a:xfrm>
          <a:prstGeom prst="rect">
            <a:avLst/>
          </a:prstGeom>
        </p:spPr>
      </p:pic>
    </p:spTree>
    <p:extLst>
      <p:ext uri="{BB962C8B-B14F-4D97-AF65-F5344CB8AC3E}">
        <p14:creationId xmlns:p14="http://schemas.microsoft.com/office/powerpoint/2010/main" val="161813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8C60B5-30A4-40F9-A5D5-E6D185BE632A}"/>
              </a:ext>
            </a:extLst>
          </p:cNvPr>
          <p:cNvSpPr>
            <a:spLocks noGrp="1"/>
          </p:cNvSpPr>
          <p:nvPr>
            <p:ph idx="1"/>
          </p:nvPr>
        </p:nvSpPr>
        <p:spPr>
          <a:xfrm>
            <a:off x="609602" y="1413935"/>
            <a:ext cx="5258397" cy="4759855"/>
          </a:xfrm>
        </p:spPr>
        <p:txBody>
          <a:bodyPr/>
          <a:lstStyle/>
          <a:p>
            <a:r>
              <a:rPr lang="en-US" sz="3200" dirty="0"/>
              <a:t>Utilize Key Partnerships</a:t>
            </a:r>
          </a:p>
          <a:p>
            <a:r>
              <a:rPr lang="en-US" sz="3200" dirty="0"/>
              <a:t>Flexibility</a:t>
            </a:r>
          </a:p>
          <a:p>
            <a:r>
              <a:rPr lang="en-US" sz="3200" dirty="0"/>
              <a:t>Work to Understand Cultural Nuances</a:t>
            </a:r>
          </a:p>
          <a:p>
            <a:r>
              <a:rPr lang="en-US" sz="3200" dirty="0"/>
              <a:t>Utilize Client Expertise</a:t>
            </a:r>
          </a:p>
          <a:p>
            <a:endParaRPr lang="en-US" dirty="0"/>
          </a:p>
        </p:txBody>
      </p:sp>
      <p:sp>
        <p:nvSpPr>
          <p:cNvPr id="3" name="Title 2">
            <a:extLst>
              <a:ext uri="{FF2B5EF4-FFF2-40B4-BE49-F238E27FC236}">
                <a16:creationId xmlns:a16="http://schemas.microsoft.com/office/drawing/2014/main" id="{65966266-0BFB-4618-B50F-A596781BB60A}"/>
              </a:ext>
            </a:extLst>
          </p:cNvPr>
          <p:cNvSpPr>
            <a:spLocks noGrp="1"/>
          </p:cNvSpPr>
          <p:nvPr>
            <p:ph type="title"/>
          </p:nvPr>
        </p:nvSpPr>
        <p:spPr/>
        <p:txBody>
          <a:bodyPr/>
          <a:lstStyle/>
          <a:p>
            <a:r>
              <a:rPr lang="en-US" dirty="0"/>
              <a:t>International Support</a:t>
            </a:r>
          </a:p>
        </p:txBody>
      </p:sp>
      <p:pic>
        <p:nvPicPr>
          <p:cNvPr id="8" name="Picture 7">
            <a:extLst>
              <a:ext uri="{FF2B5EF4-FFF2-40B4-BE49-F238E27FC236}">
                <a16:creationId xmlns:a16="http://schemas.microsoft.com/office/drawing/2014/main" id="{409D1AA5-E8F1-4760-BB0F-6B0C6CADB55F}"/>
              </a:ext>
            </a:extLst>
          </p:cNvPr>
          <p:cNvPicPr>
            <a:picLocks noChangeAspect="1"/>
          </p:cNvPicPr>
          <p:nvPr/>
        </p:nvPicPr>
        <p:blipFill>
          <a:blip r:embed="rId3"/>
          <a:stretch>
            <a:fillRect/>
          </a:stretch>
        </p:blipFill>
        <p:spPr>
          <a:xfrm>
            <a:off x="6004398" y="1568382"/>
            <a:ext cx="5578003" cy="3721237"/>
          </a:xfrm>
          <a:prstGeom prst="rect">
            <a:avLst/>
          </a:prstGeom>
        </p:spPr>
      </p:pic>
    </p:spTree>
    <p:extLst>
      <p:ext uri="{BB962C8B-B14F-4D97-AF65-F5344CB8AC3E}">
        <p14:creationId xmlns:p14="http://schemas.microsoft.com/office/powerpoint/2010/main" val="338749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FC4CB-01CA-4D81-B36B-4EA50ABAD2C7}"/>
              </a:ext>
            </a:extLst>
          </p:cNvPr>
          <p:cNvSpPr>
            <a:spLocks noGrp="1"/>
          </p:cNvSpPr>
          <p:nvPr>
            <p:ph type="title" idx="4294967295"/>
          </p:nvPr>
        </p:nvSpPr>
        <p:spPr>
          <a:xfrm>
            <a:off x="5789613" y="1736725"/>
            <a:ext cx="6400800" cy="2015878"/>
          </a:xfrm>
        </p:spPr>
        <p:txBody>
          <a:bodyPr/>
          <a:lstStyle/>
          <a:p>
            <a:r>
              <a:rPr lang="en-US" dirty="0"/>
              <a:t>Takeaways</a:t>
            </a:r>
          </a:p>
        </p:txBody>
      </p:sp>
    </p:spTree>
    <p:extLst>
      <p:ext uri="{BB962C8B-B14F-4D97-AF65-F5344CB8AC3E}">
        <p14:creationId xmlns:p14="http://schemas.microsoft.com/office/powerpoint/2010/main" val="418897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04800" y="1550378"/>
            <a:ext cx="11634020" cy="4492096"/>
          </a:xfrm>
        </p:spPr>
        <p:txBody>
          <a:bodyPr>
            <a:normAutofit/>
          </a:bodyPr>
          <a:lstStyle/>
          <a:p>
            <a:pPr marL="381002" indent="-457200"/>
            <a:r>
              <a:rPr lang="en-US" dirty="0"/>
              <a:t>Effective communication are keys to building trust, relationships, and partnerships with global affiliates and the vendor</a:t>
            </a:r>
            <a:endParaRPr lang="en-US" sz="2400" dirty="0"/>
          </a:p>
          <a:p>
            <a:pPr marL="381002" indent="-457200"/>
            <a:r>
              <a:rPr lang="en-US" dirty="0"/>
              <a:t>Look beyond technology and not just implementation; focus on human factors and system adoption and use</a:t>
            </a:r>
            <a:endParaRPr lang="en-US" sz="2400" dirty="0"/>
          </a:p>
          <a:p>
            <a:pPr marL="381002" indent="-457200"/>
            <a:r>
              <a:rPr lang="en-US" dirty="0"/>
              <a:t>User support is necessary to communicate value of system, enhance user experience, and help resolve challenges for global affiliates</a:t>
            </a:r>
            <a:endParaRPr lang="en-US" sz="2400" dirty="0"/>
          </a:p>
          <a:p>
            <a:endParaRPr lang="en-US" b="1" dirty="0"/>
          </a:p>
          <a:p>
            <a:endParaRPr lang="en-US" dirty="0"/>
          </a:p>
          <a:p>
            <a:pPr marL="0" indent="0">
              <a:buNone/>
            </a:pPr>
            <a:endParaRPr lang="en-US" dirty="0"/>
          </a:p>
          <a:p>
            <a:endParaRPr lang="en-US" dirty="0"/>
          </a:p>
          <a:p>
            <a:endParaRPr lang="en-US" dirty="0"/>
          </a:p>
          <a:p>
            <a:endParaRPr lang="en-US" dirty="0"/>
          </a:p>
        </p:txBody>
      </p:sp>
      <p:sp>
        <p:nvSpPr>
          <p:cNvPr id="6" name="Title 5"/>
          <p:cNvSpPr>
            <a:spLocks noGrp="1"/>
          </p:cNvSpPr>
          <p:nvPr>
            <p:ph type="title"/>
          </p:nvPr>
        </p:nvSpPr>
        <p:spPr>
          <a:xfrm>
            <a:off x="609600" y="218595"/>
            <a:ext cx="10972801" cy="999067"/>
          </a:xfrm>
        </p:spPr>
        <p:txBody>
          <a:bodyPr/>
          <a:lstStyle/>
          <a:p>
            <a:r>
              <a:rPr lang="en-US" dirty="0"/>
              <a:t>Takeaways</a:t>
            </a:r>
          </a:p>
        </p:txBody>
      </p:sp>
      <p:pic>
        <p:nvPicPr>
          <p:cNvPr id="4" name="Picture 3">
            <a:extLst>
              <a:ext uri="{FF2B5EF4-FFF2-40B4-BE49-F238E27FC236}">
                <a16:creationId xmlns:a16="http://schemas.microsoft.com/office/drawing/2014/main" id="{F82645F3-3E6E-4815-A0D0-A038452BE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8722" y="5757947"/>
            <a:ext cx="1721085" cy="1329929"/>
          </a:xfrm>
          <a:prstGeom prst="rect">
            <a:avLst/>
          </a:prstGeom>
        </p:spPr>
      </p:pic>
    </p:spTree>
    <p:extLst>
      <p:ext uri="{BB962C8B-B14F-4D97-AF65-F5344CB8AC3E}">
        <p14:creationId xmlns:p14="http://schemas.microsoft.com/office/powerpoint/2010/main" val="184882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42C178-2F23-DF4C-AC19-B0C16A997093}"/>
              </a:ext>
            </a:extLst>
          </p:cNvPr>
          <p:cNvSpPr>
            <a:spLocks noGrp="1"/>
          </p:cNvSpPr>
          <p:nvPr>
            <p:ph type="title"/>
          </p:nvPr>
        </p:nvSpPr>
        <p:spPr>
          <a:xfrm>
            <a:off x="609600" y="212927"/>
            <a:ext cx="10972800" cy="998736"/>
          </a:xfrm>
        </p:spPr>
        <p:txBody>
          <a:bodyPr/>
          <a:lstStyle/>
          <a:p>
            <a:r>
              <a:rPr lang="en-US" dirty="0"/>
              <a:t>Otsuka at a Glance</a:t>
            </a:r>
          </a:p>
        </p:txBody>
      </p:sp>
      <p:sp>
        <p:nvSpPr>
          <p:cNvPr id="12" name="Rectangle 11">
            <a:extLst>
              <a:ext uri="{FF2B5EF4-FFF2-40B4-BE49-F238E27FC236}">
                <a16:creationId xmlns:a16="http://schemas.microsoft.com/office/drawing/2014/main" id="{20075940-E1D2-DD48-8E32-03B4698C21F7}"/>
              </a:ext>
            </a:extLst>
          </p:cNvPr>
          <p:cNvSpPr/>
          <p:nvPr/>
        </p:nvSpPr>
        <p:spPr>
          <a:xfrm>
            <a:off x="609600" y="1385835"/>
            <a:ext cx="2620619" cy="2130351"/>
          </a:xfrm>
          <a:prstGeom prst="rect">
            <a:avLst/>
          </a:prstGeom>
          <a:solidFill>
            <a:schemeClr val="accent1"/>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r>
              <a:rPr lang="en-US" altLang="ja-JP" sz="2400" b="1" dirty="0">
                <a:solidFill>
                  <a:schemeClr val="accent6"/>
                </a:solidFill>
                <a:latin typeface="Arial" panose="020B0604020202020204" pitchFamily="34" charset="0"/>
                <a:cs typeface="Arial" panose="020B0604020202020204" pitchFamily="34" charset="0"/>
              </a:rPr>
              <a:t>Established </a:t>
            </a:r>
            <a:r>
              <a:rPr lang="en-US" altLang="ja-JP" sz="2400" b="1" dirty="0">
                <a:latin typeface="Arial" panose="020B0604020202020204" pitchFamily="34" charset="0"/>
                <a:cs typeface="Arial" panose="020B0604020202020204" pitchFamily="34" charset="0"/>
              </a:rPr>
              <a:t>1921 </a:t>
            </a:r>
          </a:p>
          <a:p>
            <a:pPr algn="ctr">
              <a:lnSpc>
                <a:spcPts val="2613"/>
              </a:lnSpc>
            </a:pPr>
            <a:r>
              <a:rPr lang="en-US" altLang="ja-JP" sz="2400" b="1" dirty="0">
                <a:solidFill>
                  <a:schemeClr val="accent6"/>
                </a:solidFill>
                <a:latin typeface="Arial" panose="020B0604020202020204" pitchFamily="34" charset="0"/>
                <a:cs typeface="Arial" panose="020B0604020202020204" pitchFamily="34" charset="0"/>
              </a:rPr>
              <a:t>Tokushima, Japan</a:t>
            </a:r>
          </a:p>
        </p:txBody>
      </p:sp>
      <p:sp>
        <p:nvSpPr>
          <p:cNvPr id="13" name="Rectangle 12">
            <a:extLst>
              <a:ext uri="{FF2B5EF4-FFF2-40B4-BE49-F238E27FC236}">
                <a16:creationId xmlns:a16="http://schemas.microsoft.com/office/drawing/2014/main" id="{77F90ECE-AA64-104D-ADBA-B6DC632F3679}"/>
              </a:ext>
            </a:extLst>
          </p:cNvPr>
          <p:cNvSpPr/>
          <p:nvPr/>
        </p:nvSpPr>
        <p:spPr>
          <a:xfrm>
            <a:off x="3428276" y="1385835"/>
            <a:ext cx="2620619" cy="2130351"/>
          </a:xfrm>
          <a:prstGeom prst="rect">
            <a:avLst/>
          </a:prstGeom>
          <a:solidFill>
            <a:schemeClr val="accent1">
              <a:alpha val="61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r>
              <a:rPr lang="en-US" altLang="ja-JP" sz="2400" b="1" dirty="0">
                <a:solidFill>
                  <a:schemeClr val="accent6"/>
                </a:solidFill>
                <a:latin typeface="Arial" panose="020B0604020202020204" pitchFamily="34" charset="0"/>
                <a:cs typeface="Arial" panose="020B0604020202020204" pitchFamily="34" charset="0"/>
              </a:rPr>
              <a:t>International network of </a:t>
            </a:r>
          </a:p>
          <a:p>
            <a:pPr algn="ctr">
              <a:lnSpc>
                <a:spcPts val="2613"/>
              </a:lnSpc>
            </a:pPr>
            <a:r>
              <a:rPr lang="en-US" altLang="ja-JP" sz="2400" b="1" dirty="0">
                <a:latin typeface="Arial" panose="020B0604020202020204" pitchFamily="34" charset="0"/>
                <a:cs typeface="Arial" panose="020B0604020202020204" pitchFamily="34" charset="0"/>
              </a:rPr>
              <a:t>183 </a:t>
            </a:r>
            <a:r>
              <a:rPr lang="en-US" altLang="ja-JP" sz="2400" b="1" dirty="0">
                <a:solidFill>
                  <a:schemeClr val="accent6"/>
                </a:solidFill>
                <a:latin typeface="Arial" panose="020B0604020202020204" pitchFamily="34" charset="0"/>
                <a:cs typeface="Arial" panose="020B0604020202020204" pitchFamily="34" charset="0"/>
              </a:rPr>
              <a:t>companies</a:t>
            </a:r>
          </a:p>
        </p:txBody>
      </p:sp>
      <p:sp>
        <p:nvSpPr>
          <p:cNvPr id="14" name="Rectangle 13">
            <a:extLst>
              <a:ext uri="{FF2B5EF4-FFF2-40B4-BE49-F238E27FC236}">
                <a16:creationId xmlns:a16="http://schemas.microsoft.com/office/drawing/2014/main" id="{4E41CD6C-279D-2846-BB94-F33AF6C96D56}"/>
              </a:ext>
            </a:extLst>
          </p:cNvPr>
          <p:cNvSpPr/>
          <p:nvPr/>
        </p:nvSpPr>
        <p:spPr>
          <a:xfrm>
            <a:off x="6246952" y="1385835"/>
            <a:ext cx="2620619" cy="2130351"/>
          </a:xfrm>
          <a:prstGeom prst="rect">
            <a:avLst/>
          </a:prstGeom>
          <a:solidFill>
            <a:schemeClr val="accent1"/>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r>
              <a:rPr lang="en-US" altLang="ja-JP" sz="2400" b="1" dirty="0">
                <a:latin typeface="Arial" panose="020B0604020202020204" pitchFamily="34" charset="0"/>
                <a:cs typeface="Arial" panose="020B0604020202020204" pitchFamily="34" charset="0"/>
              </a:rPr>
              <a:t>46,000 </a:t>
            </a:r>
            <a:r>
              <a:rPr lang="en-US" altLang="ja-JP" sz="2400" b="1" dirty="0">
                <a:solidFill>
                  <a:schemeClr val="accent6"/>
                </a:solidFill>
                <a:latin typeface="Arial" panose="020B0604020202020204" pitchFamily="34" charset="0"/>
                <a:cs typeface="Arial" panose="020B0604020202020204" pitchFamily="34" charset="0"/>
              </a:rPr>
              <a:t>employees</a:t>
            </a:r>
          </a:p>
        </p:txBody>
      </p:sp>
      <p:sp>
        <p:nvSpPr>
          <p:cNvPr id="15" name="Rectangle 14">
            <a:extLst>
              <a:ext uri="{FF2B5EF4-FFF2-40B4-BE49-F238E27FC236}">
                <a16:creationId xmlns:a16="http://schemas.microsoft.com/office/drawing/2014/main" id="{CDEB6203-EDD3-0843-9F72-4796B053488F}"/>
              </a:ext>
            </a:extLst>
          </p:cNvPr>
          <p:cNvSpPr/>
          <p:nvPr/>
        </p:nvSpPr>
        <p:spPr>
          <a:xfrm>
            <a:off x="9065628" y="1385835"/>
            <a:ext cx="2620619" cy="2130351"/>
          </a:xfrm>
          <a:prstGeom prst="rect">
            <a:avLst/>
          </a:prstGeom>
          <a:solidFill>
            <a:schemeClr val="accent1">
              <a:alpha val="61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r>
              <a:rPr lang="en-US" altLang="ja-JP" sz="2400" b="1" dirty="0">
                <a:latin typeface="Arial" panose="020B0604020202020204" pitchFamily="34" charset="0"/>
                <a:cs typeface="Arial" panose="020B0604020202020204" pitchFamily="34" charset="0"/>
              </a:rPr>
              <a:t>45 </a:t>
            </a:r>
            <a:r>
              <a:rPr lang="en-US" altLang="ja-JP" sz="2400" b="1" dirty="0">
                <a:solidFill>
                  <a:schemeClr val="accent6"/>
                </a:solidFill>
                <a:latin typeface="Arial" panose="020B0604020202020204" pitchFamily="34" charset="0"/>
                <a:cs typeface="Arial" panose="020B0604020202020204" pitchFamily="34" charset="0"/>
              </a:rPr>
              <a:t>affiliated research institutes</a:t>
            </a:r>
          </a:p>
        </p:txBody>
      </p:sp>
      <p:sp>
        <p:nvSpPr>
          <p:cNvPr id="16" name="Rectangle 15">
            <a:extLst>
              <a:ext uri="{FF2B5EF4-FFF2-40B4-BE49-F238E27FC236}">
                <a16:creationId xmlns:a16="http://schemas.microsoft.com/office/drawing/2014/main" id="{C10CFA32-FBA1-C244-923E-72E9C7D1EEC9}"/>
              </a:ext>
            </a:extLst>
          </p:cNvPr>
          <p:cNvSpPr/>
          <p:nvPr/>
        </p:nvSpPr>
        <p:spPr>
          <a:xfrm>
            <a:off x="2030880" y="3721810"/>
            <a:ext cx="2620619" cy="2130351"/>
          </a:xfrm>
          <a:prstGeom prst="rect">
            <a:avLst/>
          </a:prstGeom>
          <a:solidFill>
            <a:schemeClr val="accent1"/>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r>
              <a:rPr lang="en-US" altLang="ja-JP" sz="2400" b="1" dirty="0">
                <a:latin typeface="Arial" panose="020B0604020202020204" pitchFamily="34" charset="0"/>
                <a:cs typeface="Arial" panose="020B0604020202020204" pitchFamily="34" charset="0"/>
              </a:rPr>
              <a:t>177 </a:t>
            </a:r>
            <a:r>
              <a:rPr lang="en-US" altLang="ja-JP" sz="2400" b="1" dirty="0">
                <a:solidFill>
                  <a:schemeClr val="accent6"/>
                </a:solidFill>
                <a:latin typeface="Arial" panose="020B0604020202020204" pitchFamily="34" charset="0"/>
                <a:cs typeface="Arial" panose="020B0604020202020204" pitchFamily="34" charset="0"/>
              </a:rPr>
              <a:t>manufacturing sites</a:t>
            </a:r>
          </a:p>
        </p:txBody>
      </p:sp>
      <p:sp>
        <p:nvSpPr>
          <p:cNvPr id="17" name="Rectangle 16">
            <a:extLst>
              <a:ext uri="{FF2B5EF4-FFF2-40B4-BE49-F238E27FC236}">
                <a16:creationId xmlns:a16="http://schemas.microsoft.com/office/drawing/2014/main" id="{D2680065-3C67-7E47-8A41-1A55459F154C}"/>
              </a:ext>
            </a:extLst>
          </p:cNvPr>
          <p:cNvSpPr/>
          <p:nvPr/>
        </p:nvSpPr>
        <p:spPr>
          <a:xfrm>
            <a:off x="4849556" y="3721810"/>
            <a:ext cx="2620619" cy="2130351"/>
          </a:xfrm>
          <a:prstGeom prst="rect">
            <a:avLst/>
          </a:prstGeom>
          <a:solidFill>
            <a:schemeClr val="accent1">
              <a:alpha val="61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r>
              <a:rPr lang="en-US" altLang="ja-JP" sz="2400" b="1" dirty="0">
                <a:solidFill>
                  <a:schemeClr val="accent6"/>
                </a:solidFill>
                <a:latin typeface="Arial" panose="020B0604020202020204" pitchFamily="34" charset="0"/>
                <a:cs typeface="Arial" panose="020B0604020202020204" pitchFamily="34" charset="0"/>
              </a:rPr>
              <a:t>Operating in </a:t>
            </a:r>
          </a:p>
          <a:p>
            <a:pPr algn="ctr">
              <a:lnSpc>
                <a:spcPts val="2613"/>
              </a:lnSpc>
            </a:pPr>
            <a:r>
              <a:rPr lang="en-US" altLang="ja-JP" sz="2400" b="1" dirty="0">
                <a:latin typeface="Arial" panose="020B0604020202020204" pitchFamily="34" charset="0"/>
                <a:cs typeface="Arial" panose="020B0604020202020204" pitchFamily="34" charset="0"/>
              </a:rPr>
              <a:t>28 </a:t>
            </a:r>
            <a:r>
              <a:rPr lang="en-US" altLang="ja-JP" sz="2400" b="1" dirty="0">
                <a:solidFill>
                  <a:schemeClr val="accent6"/>
                </a:solidFill>
                <a:latin typeface="Arial" panose="020B0604020202020204" pitchFamily="34" charset="0"/>
                <a:cs typeface="Arial" panose="020B0604020202020204" pitchFamily="34" charset="0"/>
              </a:rPr>
              <a:t>countries and regions </a:t>
            </a:r>
          </a:p>
          <a:p>
            <a:pPr algn="ctr"/>
            <a:r>
              <a:rPr lang="en-US" altLang="ja-JP" sz="1600" dirty="0">
                <a:solidFill>
                  <a:schemeClr val="accent6"/>
                </a:solidFill>
                <a:latin typeface="Arial" panose="020B0604020202020204" pitchFamily="34" charset="0"/>
                <a:cs typeface="Arial" panose="020B0604020202020204" pitchFamily="34" charset="0"/>
              </a:rPr>
              <a:t>across Asia-Pacific, America, Europe, and the Middle East</a:t>
            </a:r>
          </a:p>
        </p:txBody>
      </p:sp>
      <p:sp>
        <p:nvSpPr>
          <p:cNvPr id="18" name="Rectangle 17">
            <a:extLst>
              <a:ext uri="{FF2B5EF4-FFF2-40B4-BE49-F238E27FC236}">
                <a16:creationId xmlns:a16="http://schemas.microsoft.com/office/drawing/2014/main" id="{873ECC6E-3F72-424A-8AEB-D579AD3AFE67}"/>
              </a:ext>
            </a:extLst>
          </p:cNvPr>
          <p:cNvSpPr/>
          <p:nvPr/>
        </p:nvSpPr>
        <p:spPr>
          <a:xfrm>
            <a:off x="7668232" y="3721810"/>
            <a:ext cx="2620619" cy="2130351"/>
          </a:xfrm>
          <a:prstGeom prst="rect">
            <a:avLst/>
          </a:prstGeom>
          <a:solidFill>
            <a:schemeClr val="accent1"/>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r>
              <a:rPr lang="en-US" altLang="ja-JP" sz="2400" b="1" dirty="0">
                <a:solidFill>
                  <a:schemeClr val="accent6"/>
                </a:solidFill>
                <a:latin typeface="Arial" panose="020B0604020202020204" pitchFamily="34" charset="0"/>
                <a:cs typeface="Arial" panose="020B0604020202020204" pitchFamily="34" charset="0"/>
              </a:rPr>
              <a:t>Consolidated Net Sales: </a:t>
            </a:r>
            <a:r>
              <a:rPr lang="en-US" altLang="ja-JP" sz="2400" b="1" dirty="0">
                <a:latin typeface="Arial" panose="020B0604020202020204" pitchFamily="34" charset="0"/>
                <a:cs typeface="Arial" panose="020B0604020202020204" pitchFamily="34" charset="0"/>
              </a:rPr>
              <a:t>$11.1 Billion</a:t>
            </a:r>
          </a:p>
        </p:txBody>
      </p:sp>
    </p:spTree>
    <p:extLst>
      <p:ext uri="{BB962C8B-B14F-4D97-AF65-F5344CB8AC3E}">
        <p14:creationId xmlns:p14="http://schemas.microsoft.com/office/powerpoint/2010/main" val="55616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8A7438-7A69-E24D-B77A-B3129769EF95}"/>
              </a:ext>
            </a:extLst>
          </p:cNvPr>
          <p:cNvSpPr/>
          <p:nvPr/>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6F86B9DB-8AC9-EF44-8CB2-17116C925597}"/>
              </a:ext>
            </a:extLst>
          </p:cNvPr>
          <p:cNvSpPr/>
          <p:nvPr/>
        </p:nvSpPr>
        <p:spPr>
          <a:xfrm>
            <a:off x="0" y="1089286"/>
            <a:ext cx="12192000" cy="5056681"/>
          </a:xfrm>
          <a:prstGeom prst="rect">
            <a:avLst/>
          </a:prstGeom>
          <a:solidFill>
            <a:schemeClr val="bg1">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itle 5">
            <a:extLst>
              <a:ext uri="{FF2B5EF4-FFF2-40B4-BE49-F238E27FC236}">
                <a16:creationId xmlns:a16="http://schemas.microsoft.com/office/drawing/2014/main" id="{B2E6B683-3C5C-CC46-8646-FEF202C77E32}"/>
              </a:ext>
            </a:extLst>
          </p:cNvPr>
          <p:cNvSpPr>
            <a:spLocks noGrp="1"/>
          </p:cNvSpPr>
          <p:nvPr>
            <p:ph type="title"/>
          </p:nvPr>
        </p:nvSpPr>
        <p:spPr/>
        <p:txBody>
          <a:bodyPr/>
          <a:lstStyle/>
          <a:p>
            <a:r>
              <a:rPr lang="en-US" dirty="0"/>
              <a:t>Otsuka in North America</a:t>
            </a:r>
          </a:p>
        </p:txBody>
      </p:sp>
      <p:sp>
        <p:nvSpPr>
          <p:cNvPr id="19" name="Rounded Rectangle 18">
            <a:extLst>
              <a:ext uri="{FF2B5EF4-FFF2-40B4-BE49-F238E27FC236}">
                <a16:creationId xmlns:a16="http://schemas.microsoft.com/office/drawing/2014/main" id="{8634454B-9CB9-B94E-B1C3-642450E9951B}"/>
              </a:ext>
            </a:extLst>
          </p:cNvPr>
          <p:cNvSpPr/>
          <p:nvPr/>
        </p:nvSpPr>
        <p:spPr>
          <a:xfrm>
            <a:off x="3367707" y="1539329"/>
            <a:ext cx="3803420" cy="4468889"/>
          </a:xfrm>
          <a:prstGeom prst="roundRect">
            <a:avLst>
              <a:gd name="adj" fmla="val 0"/>
            </a:avLst>
          </a:prstGeom>
          <a:solidFill>
            <a:schemeClr val="bg1"/>
          </a:solid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chemeClr val="accent1">
                    <a:shade val="95000"/>
                    <a:satMod val="105000"/>
                  </a:schemeClr>
                </a:solidFill>
              </a:ln>
              <a:solidFill>
                <a:schemeClr val="bg2"/>
              </a:solidFill>
            </a:endParaRPr>
          </a:p>
        </p:txBody>
      </p:sp>
      <p:sp>
        <p:nvSpPr>
          <p:cNvPr id="11" name="TextBox 10">
            <a:extLst>
              <a:ext uri="{FF2B5EF4-FFF2-40B4-BE49-F238E27FC236}">
                <a16:creationId xmlns:a16="http://schemas.microsoft.com/office/drawing/2014/main" id="{262BE20A-7906-254D-9D08-8D6F88FD5518}"/>
              </a:ext>
            </a:extLst>
          </p:cNvPr>
          <p:cNvSpPr txBox="1"/>
          <p:nvPr/>
        </p:nvSpPr>
        <p:spPr>
          <a:xfrm>
            <a:off x="3367707" y="1191702"/>
            <a:ext cx="3803420" cy="318100"/>
          </a:xfrm>
          <a:prstGeom prst="rect">
            <a:avLst/>
          </a:prstGeom>
          <a:noFill/>
        </p:spPr>
        <p:txBody>
          <a:bodyPr wrap="square" rtlCol="0">
            <a:spAutoFit/>
          </a:bodyPr>
          <a:lstStyle/>
          <a:p>
            <a:pPr algn="ctr"/>
            <a:r>
              <a:rPr lang="en-US" sz="1467" b="1" dirty="0">
                <a:solidFill>
                  <a:schemeClr val="tx2"/>
                </a:solidFill>
                <a:latin typeface="Arial" panose="020B0604020202020204" pitchFamily="34" charset="0"/>
                <a:cs typeface="Arial" panose="020B0604020202020204" pitchFamily="34" charset="0"/>
              </a:rPr>
              <a:t>PHARMACEUTICALS</a:t>
            </a:r>
          </a:p>
        </p:txBody>
      </p:sp>
      <p:sp>
        <p:nvSpPr>
          <p:cNvPr id="42" name="TextBox 41">
            <a:extLst>
              <a:ext uri="{FF2B5EF4-FFF2-40B4-BE49-F238E27FC236}">
                <a16:creationId xmlns:a16="http://schemas.microsoft.com/office/drawing/2014/main" id="{9A3F2EED-48E7-2346-A218-B49103C9595A}"/>
              </a:ext>
            </a:extLst>
          </p:cNvPr>
          <p:cNvSpPr txBox="1"/>
          <p:nvPr/>
        </p:nvSpPr>
        <p:spPr>
          <a:xfrm>
            <a:off x="310737" y="2392991"/>
            <a:ext cx="2968377" cy="2862322"/>
          </a:xfrm>
          <a:prstGeom prst="rect">
            <a:avLst/>
          </a:prstGeom>
          <a:noFill/>
        </p:spPr>
        <p:txBody>
          <a:bodyPr wrap="square" rtlCol="0">
            <a:spAutoFit/>
          </a:bodyPr>
          <a:lstStyle/>
          <a:p>
            <a:r>
              <a:rPr lang="en-US" sz="2000" dirty="0">
                <a:solidFill>
                  <a:schemeClr val="tx2"/>
                </a:solidFill>
                <a:latin typeface="Arial" panose="020B0604020202020204" pitchFamily="34" charset="0"/>
                <a:cs typeface="Arial" panose="020B0604020202020204" pitchFamily="34" charset="0"/>
              </a:rPr>
              <a:t>Otsuka America, Inc. (OAI) is a holdings company made up of more than two dozen group companies that offer innovative products in the pharmaceutical, nutraceutical, and consumer markets.</a:t>
            </a:r>
          </a:p>
        </p:txBody>
      </p:sp>
      <p:sp>
        <p:nvSpPr>
          <p:cNvPr id="32" name="Rounded Rectangle 31">
            <a:extLst>
              <a:ext uri="{FF2B5EF4-FFF2-40B4-BE49-F238E27FC236}">
                <a16:creationId xmlns:a16="http://schemas.microsoft.com/office/drawing/2014/main" id="{812B4A9A-1FED-5A4D-A036-89CEEB244749}"/>
              </a:ext>
            </a:extLst>
          </p:cNvPr>
          <p:cNvSpPr/>
          <p:nvPr/>
        </p:nvSpPr>
        <p:spPr>
          <a:xfrm>
            <a:off x="7375934" y="4061774"/>
            <a:ext cx="2089524" cy="1946444"/>
          </a:xfrm>
          <a:prstGeom prst="roundRect">
            <a:avLst>
              <a:gd name="adj" fmla="val 0"/>
            </a:avLst>
          </a:prstGeom>
          <a:solidFill>
            <a:schemeClr val="bg1"/>
          </a:solidFill>
          <a:ln w="6350">
            <a:solidFill>
              <a:schemeClr val="accent1">
                <a:shade val="95000"/>
                <a:satMod val="10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chemeClr val="accent1">
                    <a:shade val="95000"/>
                    <a:satMod val="105000"/>
                  </a:schemeClr>
                </a:solidFill>
              </a:ln>
              <a:solidFill>
                <a:schemeClr val="bg2"/>
              </a:solidFill>
            </a:endParaRPr>
          </a:p>
        </p:txBody>
      </p:sp>
      <p:sp>
        <p:nvSpPr>
          <p:cNvPr id="14" name="TextBox 13">
            <a:extLst>
              <a:ext uri="{FF2B5EF4-FFF2-40B4-BE49-F238E27FC236}">
                <a16:creationId xmlns:a16="http://schemas.microsoft.com/office/drawing/2014/main" id="{2ABB789F-48BF-C94F-AC4E-BD974C53E12F}"/>
              </a:ext>
            </a:extLst>
          </p:cNvPr>
          <p:cNvSpPr txBox="1"/>
          <p:nvPr/>
        </p:nvSpPr>
        <p:spPr>
          <a:xfrm>
            <a:off x="7222896" y="3728950"/>
            <a:ext cx="2428987" cy="318100"/>
          </a:xfrm>
          <a:prstGeom prst="rect">
            <a:avLst/>
          </a:prstGeom>
          <a:noFill/>
        </p:spPr>
        <p:txBody>
          <a:bodyPr wrap="square" rtlCol="0">
            <a:spAutoFit/>
          </a:bodyPr>
          <a:lstStyle/>
          <a:p>
            <a:pPr algn="ctr"/>
            <a:r>
              <a:rPr lang="en-US" sz="1467" b="1" dirty="0">
                <a:solidFill>
                  <a:schemeClr val="tx2"/>
                </a:solidFill>
                <a:latin typeface="Arial" panose="020B0604020202020204" pitchFamily="34" charset="0"/>
                <a:cs typeface="Arial" panose="020B0604020202020204" pitchFamily="34" charset="0"/>
              </a:rPr>
              <a:t>COLLABORATIONS</a:t>
            </a:r>
          </a:p>
        </p:txBody>
      </p:sp>
      <p:pic>
        <p:nvPicPr>
          <p:cNvPr id="43" name="Picture 42">
            <a:extLst>
              <a:ext uri="{FF2B5EF4-FFF2-40B4-BE49-F238E27FC236}">
                <a16:creationId xmlns:a16="http://schemas.microsoft.com/office/drawing/2014/main" id="{876E9A78-4AF3-2949-BA74-CD5BBB5CC9CA}"/>
              </a:ext>
            </a:extLst>
          </p:cNvPr>
          <p:cNvPicPr>
            <a:picLocks noChangeAspect="1"/>
          </p:cNvPicPr>
          <p:nvPr/>
        </p:nvPicPr>
        <p:blipFill>
          <a:blip r:embed="rId3"/>
          <a:stretch>
            <a:fillRect/>
          </a:stretch>
        </p:blipFill>
        <p:spPr>
          <a:xfrm>
            <a:off x="436451" y="1304819"/>
            <a:ext cx="2115045" cy="802933"/>
          </a:xfrm>
          <a:prstGeom prst="rect">
            <a:avLst/>
          </a:prstGeom>
        </p:spPr>
      </p:pic>
      <p:sp>
        <p:nvSpPr>
          <p:cNvPr id="12" name="TextBox 11">
            <a:extLst>
              <a:ext uri="{FF2B5EF4-FFF2-40B4-BE49-F238E27FC236}">
                <a16:creationId xmlns:a16="http://schemas.microsoft.com/office/drawing/2014/main" id="{4C950578-85C3-B64D-8589-198ACC6438FA}"/>
              </a:ext>
            </a:extLst>
          </p:cNvPr>
          <p:cNvSpPr txBox="1"/>
          <p:nvPr/>
        </p:nvSpPr>
        <p:spPr>
          <a:xfrm>
            <a:off x="7132382" y="1196186"/>
            <a:ext cx="2576631" cy="318100"/>
          </a:xfrm>
          <a:prstGeom prst="rect">
            <a:avLst/>
          </a:prstGeom>
          <a:noFill/>
        </p:spPr>
        <p:txBody>
          <a:bodyPr wrap="square" rtlCol="0">
            <a:spAutoFit/>
          </a:bodyPr>
          <a:lstStyle/>
          <a:p>
            <a:pPr algn="ctr"/>
            <a:r>
              <a:rPr lang="en-US" sz="1467" b="1" dirty="0">
                <a:solidFill>
                  <a:schemeClr val="tx2"/>
                </a:solidFill>
                <a:latin typeface="Arial" panose="020B0604020202020204" pitchFamily="34" charset="0"/>
                <a:cs typeface="Arial" panose="020B0604020202020204" pitchFamily="34" charset="0"/>
              </a:rPr>
              <a:t>NUTRACEUTICALS</a:t>
            </a:r>
          </a:p>
        </p:txBody>
      </p:sp>
      <p:sp>
        <p:nvSpPr>
          <p:cNvPr id="45" name="Rounded Rectangle 44">
            <a:extLst>
              <a:ext uri="{FF2B5EF4-FFF2-40B4-BE49-F238E27FC236}">
                <a16:creationId xmlns:a16="http://schemas.microsoft.com/office/drawing/2014/main" id="{9B81EB01-54BA-C34B-825F-043E07EEDE01}"/>
              </a:ext>
            </a:extLst>
          </p:cNvPr>
          <p:cNvSpPr/>
          <p:nvPr/>
        </p:nvSpPr>
        <p:spPr>
          <a:xfrm>
            <a:off x="7379028" y="1529462"/>
            <a:ext cx="2093632" cy="1943508"/>
          </a:xfrm>
          <a:prstGeom prst="roundRect">
            <a:avLst>
              <a:gd name="adj" fmla="val 0"/>
            </a:avLst>
          </a:prstGeom>
          <a:solidFill>
            <a:schemeClr val="bg1"/>
          </a:solidFill>
          <a:ln w="6350">
            <a:solidFill>
              <a:schemeClr val="accent1">
                <a:shade val="95000"/>
                <a:satMod val="10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chemeClr val="accent1">
                    <a:shade val="95000"/>
                    <a:satMod val="105000"/>
                  </a:schemeClr>
                </a:solidFill>
              </a:ln>
              <a:solidFill>
                <a:schemeClr val="bg2"/>
              </a:solidFill>
            </a:endParaRPr>
          </a:p>
        </p:txBody>
      </p:sp>
      <p:sp>
        <p:nvSpPr>
          <p:cNvPr id="13" name="TextBox 12">
            <a:extLst>
              <a:ext uri="{FF2B5EF4-FFF2-40B4-BE49-F238E27FC236}">
                <a16:creationId xmlns:a16="http://schemas.microsoft.com/office/drawing/2014/main" id="{B87FB48A-F302-BE46-AABD-FB17D7CB598C}"/>
              </a:ext>
            </a:extLst>
          </p:cNvPr>
          <p:cNvSpPr txBox="1"/>
          <p:nvPr/>
        </p:nvSpPr>
        <p:spPr>
          <a:xfrm>
            <a:off x="9572180" y="1196186"/>
            <a:ext cx="2288563" cy="318100"/>
          </a:xfrm>
          <a:prstGeom prst="rect">
            <a:avLst/>
          </a:prstGeom>
          <a:noFill/>
        </p:spPr>
        <p:txBody>
          <a:bodyPr wrap="square" rtlCol="0">
            <a:spAutoFit/>
          </a:bodyPr>
          <a:lstStyle/>
          <a:p>
            <a:pPr algn="ctr"/>
            <a:r>
              <a:rPr lang="en-US" sz="1467" b="1" dirty="0">
                <a:solidFill>
                  <a:schemeClr val="tx2"/>
                </a:solidFill>
                <a:latin typeface="Arial" panose="020B0604020202020204" pitchFamily="34" charset="0"/>
                <a:cs typeface="Arial" panose="020B0604020202020204" pitchFamily="34" charset="0"/>
              </a:rPr>
              <a:t>CONSUMER</a:t>
            </a:r>
          </a:p>
        </p:txBody>
      </p:sp>
      <p:pic>
        <p:nvPicPr>
          <p:cNvPr id="17" name="Picture 16">
            <a:extLst>
              <a:ext uri="{FF2B5EF4-FFF2-40B4-BE49-F238E27FC236}">
                <a16:creationId xmlns:a16="http://schemas.microsoft.com/office/drawing/2014/main" id="{6213CACB-43C7-0D48-96D0-618739840BA3}"/>
              </a:ext>
            </a:extLst>
          </p:cNvPr>
          <p:cNvPicPr>
            <a:picLocks noChangeAspect="1"/>
          </p:cNvPicPr>
          <p:nvPr/>
        </p:nvPicPr>
        <p:blipFill>
          <a:blip r:embed="rId4"/>
          <a:stretch>
            <a:fillRect/>
          </a:stretch>
        </p:blipFill>
        <p:spPr>
          <a:xfrm>
            <a:off x="4411025" y="2289299"/>
            <a:ext cx="1769728" cy="470523"/>
          </a:xfrm>
          <a:prstGeom prst="rect">
            <a:avLst/>
          </a:prstGeom>
        </p:spPr>
      </p:pic>
      <p:pic>
        <p:nvPicPr>
          <p:cNvPr id="22" name="Picture 21">
            <a:extLst>
              <a:ext uri="{FF2B5EF4-FFF2-40B4-BE49-F238E27FC236}">
                <a16:creationId xmlns:a16="http://schemas.microsoft.com/office/drawing/2014/main" id="{9C361AB1-E589-B14A-8270-047D127768CB}"/>
              </a:ext>
            </a:extLst>
          </p:cNvPr>
          <p:cNvPicPr>
            <a:picLocks noChangeAspect="1"/>
          </p:cNvPicPr>
          <p:nvPr/>
        </p:nvPicPr>
        <p:blipFill>
          <a:blip r:embed="rId5"/>
          <a:stretch>
            <a:fillRect/>
          </a:stretch>
        </p:blipFill>
        <p:spPr>
          <a:xfrm>
            <a:off x="4255335" y="1700702"/>
            <a:ext cx="2063283" cy="447161"/>
          </a:xfrm>
          <a:prstGeom prst="rect">
            <a:avLst/>
          </a:prstGeom>
        </p:spPr>
      </p:pic>
      <p:pic>
        <p:nvPicPr>
          <p:cNvPr id="23" name="Picture 22">
            <a:extLst>
              <a:ext uri="{FF2B5EF4-FFF2-40B4-BE49-F238E27FC236}">
                <a16:creationId xmlns:a16="http://schemas.microsoft.com/office/drawing/2014/main" id="{2F3B5048-6CA3-ED4B-BB55-702D2A3EE2C5}"/>
              </a:ext>
            </a:extLst>
          </p:cNvPr>
          <p:cNvPicPr>
            <a:picLocks noChangeAspect="1"/>
          </p:cNvPicPr>
          <p:nvPr/>
        </p:nvPicPr>
        <p:blipFill>
          <a:blip r:embed="rId6"/>
          <a:stretch>
            <a:fillRect/>
          </a:stretch>
        </p:blipFill>
        <p:spPr>
          <a:xfrm>
            <a:off x="4411026" y="2927441"/>
            <a:ext cx="1785549" cy="657833"/>
          </a:xfrm>
          <a:prstGeom prst="rect">
            <a:avLst/>
          </a:prstGeom>
        </p:spPr>
      </p:pic>
      <p:pic>
        <p:nvPicPr>
          <p:cNvPr id="55" name="Picture 54">
            <a:extLst>
              <a:ext uri="{FF2B5EF4-FFF2-40B4-BE49-F238E27FC236}">
                <a16:creationId xmlns:a16="http://schemas.microsoft.com/office/drawing/2014/main" id="{07A59BFB-F7D9-4242-A02D-2F02821DA2D8}"/>
              </a:ext>
            </a:extLst>
          </p:cNvPr>
          <p:cNvPicPr>
            <a:picLocks noChangeAspect="1"/>
          </p:cNvPicPr>
          <p:nvPr/>
        </p:nvPicPr>
        <p:blipFill>
          <a:blip r:embed="rId7"/>
          <a:stretch>
            <a:fillRect/>
          </a:stretch>
        </p:blipFill>
        <p:spPr>
          <a:xfrm>
            <a:off x="3831873" y="3688476"/>
            <a:ext cx="2974539" cy="591675"/>
          </a:xfrm>
          <a:prstGeom prst="rect">
            <a:avLst/>
          </a:prstGeom>
        </p:spPr>
      </p:pic>
      <p:pic>
        <p:nvPicPr>
          <p:cNvPr id="57" name="Picture 56">
            <a:extLst>
              <a:ext uri="{FF2B5EF4-FFF2-40B4-BE49-F238E27FC236}">
                <a16:creationId xmlns:a16="http://schemas.microsoft.com/office/drawing/2014/main" id="{A31CF742-0D59-B945-B2EB-57751A59CA43}"/>
              </a:ext>
            </a:extLst>
          </p:cNvPr>
          <p:cNvPicPr>
            <a:picLocks noChangeAspect="1"/>
          </p:cNvPicPr>
          <p:nvPr/>
        </p:nvPicPr>
        <p:blipFill>
          <a:blip r:embed="rId8"/>
          <a:stretch>
            <a:fillRect/>
          </a:stretch>
        </p:blipFill>
        <p:spPr>
          <a:xfrm>
            <a:off x="3836605" y="5096525"/>
            <a:ext cx="3056657" cy="783759"/>
          </a:xfrm>
          <a:prstGeom prst="rect">
            <a:avLst/>
          </a:prstGeom>
        </p:spPr>
      </p:pic>
      <p:pic>
        <p:nvPicPr>
          <p:cNvPr id="58" name="Picture 57">
            <a:extLst>
              <a:ext uri="{FF2B5EF4-FFF2-40B4-BE49-F238E27FC236}">
                <a16:creationId xmlns:a16="http://schemas.microsoft.com/office/drawing/2014/main" id="{4B0CE6F1-5A5C-1146-8165-9B60B65B8760}"/>
              </a:ext>
            </a:extLst>
          </p:cNvPr>
          <p:cNvPicPr>
            <a:picLocks noChangeAspect="1"/>
          </p:cNvPicPr>
          <p:nvPr/>
        </p:nvPicPr>
        <p:blipFill>
          <a:blip r:embed="rId9"/>
          <a:stretch>
            <a:fillRect/>
          </a:stretch>
        </p:blipFill>
        <p:spPr>
          <a:xfrm>
            <a:off x="7538196" y="2612653"/>
            <a:ext cx="1838608" cy="491827"/>
          </a:xfrm>
          <a:prstGeom prst="rect">
            <a:avLst/>
          </a:prstGeom>
        </p:spPr>
      </p:pic>
      <p:pic>
        <p:nvPicPr>
          <p:cNvPr id="65" name="Picture 64">
            <a:extLst>
              <a:ext uri="{FF2B5EF4-FFF2-40B4-BE49-F238E27FC236}">
                <a16:creationId xmlns:a16="http://schemas.microsoft.com/office/drawing/2014/main" id="{D9C1CCC3-CE2B-3A4F-928A-CA8138B8C596}"/>
              </a:ext>
            </a:extLst>
          </p:cNvPr>
          <p:cNvPicPr>
            <a:picLocks noChangeAspect="1"/>
          </p:cNvPicPr>
          <p:nvPr/>
        </p:nvPicPr>
        <p:blipFill rotWithShape="1">
          <a:blip r:embed="rId10"/>
          <a:srcRect t="21828" r="7626" b="29076"/>
          <a:stretch/>
        </p:blipFill>
        <p:spPr>
          <a:xfrm>
            <a:off x="7536210" y="1829352"/>
            <a:ext cx="1748260" cy="345123"/>
          </a:xfrm>
          <a:prstGeom prst="rect">
            <a:avLst/>
          </a:prstGeom>
        </p:spPr>
      </p:pic>
      <p:pic>
        <p:nvPicPr>
          <p:cNvPr id="16" name="Picture 15">
            <a:extLst>
              <a:ext uri="{FF2B5EF4-FFF2-40B4-BE49-F238E27FC236}">
                <a16:creationId xmlns:a16="http://schemas.microsoft.com/office/drawing/2014/main" id="{15239E40-ED1C-1A4A-8281-4D30D97CE755}"/>
              </a:ext>
            </a:extLst>
          </p:cNvPr>
          <p:cNvPicPr>
            <a:picLocks noChangeAspect="1"/>
          </p:cNvPicPr>
          <p:nvPr/>
        </p:nvPicPr>
        <p:blipFill>
          <a:blip r:embed="rId11"/>
          <a:stretch>
            <a:fillRect/>
          </a:stretch>
        </p:blipFill>
        <p:spPr>
          <a:xfrm>
            <a:off x="3824740" y="4349177"/>
            <a:ext cx="2850787" cy="561444"/>
          </a:xfrm>
          <a:prstGeom prst="rect">
            <a:avLst/>
          </a:prstGeom>
        </p:spPr>
      </p:pic>
      <p:sp>
        <p:nvSpPr>
          <p:cNvPr id="39" name="TextBox 38">
            <a:extLst>
              <a:ext uri="{FF2B5EF4-FFF2-40B4-BE49-F238E27FC236}">
                <a16:creationId xmlns:a16="http://schemas.microsoft.com/office/drawing/2014/main" id="{DB109F1D-8BFC-324D-90C2-56E157F07DCB}"/>
              </a:ext>
            </a:extLst>
          </p:cNvPr>
          <p:cNvSpPr txBox="1"/>
          <p:nvPr/>
        </p:nvSpPr>
        <p:spPr>
          <a:xfrm>
            <a:off x="9703652" y="3503247"/>
            <a:ext cx="2091497" cy="543867"/>
          </a:xfrm>
          <a:prstGeom prst="rect">
            <a:avLst/>
          </a:prstGeom>
          <a:noFill/>
        </p:spPr>
        <p:txBody>
          <a:bodyPr wrap="square" rtlCol="0">
            <a:spAutoFit/>
          </a:bodyPr>
          <a:lstStyle/>
          <a:p>
            <a:pPr algn="ctr"/>
            <a:r>
              <a:rPr lang="en-US" sz="1467" b="1" dirty="0">
                <a:solidFill>
                  <a:schemeClr val="tx2"/>
                </a:solidFill>
                <a:latin typeface="Arial" panose="020B0604020202020204" pitchFamily="34" charset="0"/>
                <a:cs typeface="Arial" panose="020B0604020202020204" pitchFamily="34" charset="0"/>
              </a:rPr>
              <a:t>SOFTWARE AND DATA ANALYTICS</a:t>
            </a:r>
          </a:p>
        </p:txBody>
      </p:sp>
      <p:sp>
        <p:nvSpPr>
          <p:cNvPr id="46" name="Rounded Rectangle 45">
            <a:extLst>
              <a:ext uri="{FF2B5EF4-FFF2-40B4-BE49-F238E27FC236}">
                <a16:creationId xmlns:a16="http://schemas.microsoft.com/office/drawing/2014/main" id="{BBA018B5-E45B-414B-9BE5-12B83553EC9A}"/>
              </a:ext>
            </a:extLst>
          </p:cNvPr>
          <p:cNvSpPr/>
          <p:nvPr/>
        </p:nvSpPr>
        <p:spPr>
          <a:xfrm>
            <a:off x="9678517" y="1539329"/>
            <a:ext cx="2093632" cy="1943508"/>
          </a:xfrm>
          <a:prstGeom prst="roundRect">
            <a:avLst>
              <a:gd name="adj" fmla="val 0"/>
            </a:avLst>
          </a:prstGeom>
          <a:solidFill>
            <a:schemeClr val="bg1"/>
          </a:solidFill>
          <a:ln w="6350">
            <a:solidFill>
              <a:schemeClr val="accent1">
                <a:shade val="95000"/>
                <a:satMod val="10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chemeClr val="accent1">
                    <a:shade val="95000"/>
                    <a:satMod val="105000"/>
                  </a:schemeClr>
                </a:solidFill>
              </a:ln>
              <a:solidFill>
                <a:schemeClr val="bg2"/>
              </a:solidFill>
            </a:endParaRPr>
          </a:p>
        </p:txBody>
      </p:sp>
      <p:pic>
        <p:nvPicPr>
          <p:cNvPr id="60" name="Picture 59">
            <a:extLst>
              <a:ext uri="{FF2B5EF4-FFF2-40B4-BE49-F238E27FC236}">
                <a16:creationId xmlns:a16="http://schemas.microsoft.com/office/drawing/2014/main" id="{8891A7BB-F6B1-0048-9D51-F324853DC349}"/>
              </a:ext>
            </a:extLst>
          </p:cNvPr>
          <p:cNvPicPr>
            <a:picLocks noChangeAspect="1"/>
          </p:cNvPicPr>
          <p:nvPr/>
        </p:nvPicPr>
        <p:blipFill rotWithShape="1">
          <a:blip r:embed="rId12"/>
          <a:srcRect l="9355" r="11614" b="31534"/>
          <a:stretch/>
        </p:blipFill>
        <p:spPr>
          <a:xfrm>
            <a:off x="10227625" y="1671620"/>
            <a:ext cx="963219" cy="693069"/>
          </a:xfrm>
          <a:prstGeom prst="rect">
            <a:avLst/>
          </a:prstGeom>
        </p:spPr>
      </p:pic>
      <p:pic>
        <p:nvPicPr>
          <p:cNvPr id="61" name="Picture 60">
            <a:extLst>
              <a:ext uri="{FF2B5EF4-FFF2-40B4-BE49-F238E27FC236}">
                <a16:creationId xmlns:a16="http://schemas.microsoft.com/office/drawing/2014/main" id="{96B9A332-4D5E-5043-9BDB-CEA4E81621F0}"/>
              </a:ext>
            </a:extLst>
          </p:cNvPr>
          <p:cNvPicPr>
            <a:picLocks noChangeAspect="1"/>
          </p:cNvPicPr>
          <p:nvPr/>
        </p:nvPicPr>
        <p:blipFill>
          <a:blip r:embed="rId13"/>
          <a:stretch>
            <a:fillRect/>
          </a:stretch>
        </p:blipFill>
        <p:spPr>
          <a:xfrm>
            <a:off x="9977570" y="2636615"/>
            <a:ext cx="1487476" cy="599343"/>
          </a:xfrm>
          <a:prstGeom prst="rect">
            <a:avLst/>
          </a:prstGeom>
        </p:spPr>
      </p:pic>
      <p:sp>
        <p:nvSpPr>
          <p:cNvPr id="47" name="Rounded Rectangle 46">
            <a:extLst>
              <a:ext uri="{FF2B5EF4-FFF2-40B4-BE49-F238E27FC236}">
                <a16:creationId xmlns:a16="http://schemas.microsoft.com/office/drawing/2014/main" id="{8A7EAEE5-D9FE-E741-90F7-AFF56FFB81D3}"/>
              </a:ext>
            </a:extLst>
          </p:cNvPr>
          <p:cNvSpPr/>
          <p:nvPr/>
        </p:nvSpPr>
        <p:spPr>
          <a:xfrm>
            <a:off x="9678518" y="4061774"/>
            <a:ext cx="2089524" cy="1946444"/>
          </a:xfrm>
          <a:prstGeom prst="roundRect">
            <a:avLst>
              <a:gd name="adj" fmla="val 0"/>
            </a:avLst>
          </a:prstGeom>
          <a:solidFill>
            <a:schemeClr val="bg1"/>
          </a:solidFill>
          <a:ln w="6350">
            <a:solidFill>
              <a:schemeClr val="accent1">
                <a:shade val="95000"/>
                <a:satMod val="10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chemeClr val="accent1">
                    <a:shade val="95000"/>
                    <a:satMod val="105000"/>
                  </a:schemeClr>
                </a:solidFill>
              </a:ln>
              <a:solidFill>
                <a:schemeClr val="bg2"/>
              </a:solidFill>
            </a:endParaRPr>
          </a:p>
        </p:txBody>
      </p:sp>
      <p:pic>
        <p:nvPicPr>
          <p:cNvPr id="59" name="Picture 58">
            <a:extLst>
              <a:ext uri="{FF2B5EF4-FFF2-40B4-BE49-F238E27FC236}">
                <a16:creationId xmlns:a16="http://schemas.microsoft.com/office/drawing/2014/main" id="{A34173E2-E09D-7944-89C7-64E8A114AD20}"/>
              </a:ext>
            </a:extLst>
          </p:cNvPr>
          <p:cNvPicPr>
            <a:picLocks noChangeAspect="1"/>
          </p:cNvPicPr>
          <p:nvPr/>
        </p:nvPicPr>
        <p:blipFill>
          <a:blip r:embed="rId14"/>
          <a:stretch>
            <a:fillRect/>
          </a:stretch>
        </p:blipFill>
        <p:spPr>
          <a:xfrm>
            <a:off x="7736514" y="5524737"/>
            <a:ext cx="1473892" cy="395340"/>
          </a:xfrm>
          <a:prstGeom prst="rect">
            <a:avLst/>
          </a:prstGeom>
        </p:spPr>
      </p:pic>
      <p:pic>
        <p:nvPicPr>
          <p:cNvPr id="62" name="Picture 61">
            <a:extLst>
              <a:ext uri="{FF2B5EF4-FFF2-40B4-BE49-F238E27FC236}">
                <a16:creationId xmlns:a16="http://schemas.microsoft.com/office/drawing/2014/main" id="{821891AD-60D2-5E49-A5A6-61E81E38471B}"/>
              </a:ext>
            </a:extLst>
          </p:cNvPr>
          <p:cNvPicPr>
            <a:picLocks noChangeAspect="1"/>
          </p:cNvPicPr>
          <p:nvPr/>
        </p:nvPicPr>
        <p:blipFill>
          <a:blip r:embed="rId15"/>
          <a:stretch>
            <a:fillRect/>
          </a:stretch>
        </p:blipFill>
        <p:spPr>
          <a:xfrm>
            <a:off x="7726404" y="4817298"/>
            <a:ext cx="1420880" cy="586113"/>
          </a:xfrm>
          <a:prstGeom prst="rect">
            <a:avLst/>
          </a:prstGeom>
        </p:spPr>
      </p:pic>
      <p:pic>
        <p:nvPicPr>
          <p:cNvPr id="63" name="Picture 62">
            <a:extLst>
              <a:ext uri="{FF2B5EF4-FFF2-40B4-BE49-F238E27FC236}">
                <a16:creationId xmlns:a16="http://schemas.microsoft.com/office/drawing/2014/main" id="{4E710A92-4FEA-D746-B569-9B95F957B97B}"/>
              </a:ext>
            </a:extLst>
          </p:cNvPr>
          <p:cNvPicPr>
            <a:picLocks noChangeAspect="1"/>
          </p:cNvPicPr>
          <p:nvPr/>
        </p:nvPicPr>
        <p:blipFill>
          <a:blip r:embed="rId16"/>
          <a:stretch>
            <a:fillRect/>
          </a:stretch>
        </p:blipFill>
        <p:spPr>
          <a:xfrm>
            <a:off x="7637986" y="4228019"/>
            <a:ext cx="1572420" cy="418303"/>
          </a:xfrm>
          <a:prstGeom prst="rect">
            <a:avLst/>
          </a:prstGeom>
        </p:spPr>
      </p:pic>
      <p:pic>
        <p:nvPicPr>
          <p:cNvPr id="36" name="Picture 35">
            <a:extLst>
              <a:ext uri="{FF2B5EF4-FFF2-40B4-BE49-F238E27FC236}">
                <a16:creationId xmlns:a16="http://schemas.microsoft.com/office/drawing/2014/main" id="{2F2735C6-0385-AA40-B8D5-21FBE2A5AEDD}"/>
              </a:ext>
            </a:extLst>
          </p:cNvPr>
          <p:cNvPicPr>
            <a:picLocks noChangeAspect="1"/>
          </p:cNvPicPr>
          <p:nvPr/>
        </p:nvPicPr>
        <p:blipFill>
          <a:blip r:embed="rId17"/>
          <a:stretch>
            <a:fillRect/>
          </a:stretch>
        </p:blipFill>
        <p:spPr>
          <a:xfrm>
            <a:off x="10020574" y="4820179"/>
            <a:ext cx="1401465" cy="445623"/>
          </a:xfrm>
          <a:prstGeom prst="rect">
            <a:avLst/>
          </a:prstGeom>
        </p:spPr>
      </p:pic>
    </p:spTree>
    <p:extLst>
      <p:ext uri="{BB962C8B-B14F-4D97-AF65-F5344CB8AC3E}">
        <p14:creationId xmlns:p14="http://schemas.microsoft.com/office/powerpoint/2010/main" val="356787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B8CC2BE-4955-B246-9B0B-6E39DFD15779}"/>
              </a:ext>
            </a:extLst>
          </p:cNvPr>
          <p:cNvSpPr>
            <a:spLocks noGrp="1"/>
          </p:cNvSpPr>
          <p:nvPr>
            <p:ph type="title"/>
          </p:nvPr>
        </p:nvSpPr>
        <p:spPr>
          <a:xfrm>
            <a:off x="609600" y="212927"/>
            <a:ext cx="10972800" cy="998736"/>
          </a:xfrm>
        </p:spPr>
        <p:txBody>
          <a:bodyPr/>
          <a:lstStyle/>
          <a:p>
            <a:r>
              <a:rPr lang="en-US" dirty="0"/>
              <a:t>Select Consumer Products in North America </a:t>
            </a:r>
          </a:p>
        </p:txBody>
      </p:sp>
      <p:pic>
        <p:nvPicPr>
          <p:cNvPr id="14" name="Picture 13">
            <a:extLst>
              <a:ext uri="{FF2B5EF4-FFF2-40B4-BE49-F238E27FC236}">
                <a16:creationId xmlns:a16="http://schemas.microsoft.com/office/drawing/2014/main" id="{6B47423D-2D1C-4FB4-B1B1-730FD3250DCA}"/>
              </a:ext>
            </a:extLst>
          </p:cNvPr>
          <p:cNvPicPr>
            <a:picLocks noChangeAspect="1"/>
          </p:cNvPicPr>
          <p:nvPr/>
        </p:nvPicPr>
        <p:blipFill>
          <a:blip r:embed="rId3"/>
          <a:stretch>
            <a:fillRect/>
          </a:stretch>
        </p:blipFill>
        <p:spPr>
          <a:xfrm>
            <a:off x="4505500" y="1916754"/>
            <a:ext cx="3424337" cy="4217343"/>
          </a:xfrm>
          <a:prstGeom prst="rect">
            <a:avLst/>
          </a:prstGeom>
        </p:spPr>
      </p:pic>
      <p:sp>
        <p:nvSpPr>
          <p:cNvPr id="15" name="AutoShape 2" descr="Image result">
            <a:extLst>
              <a:ext uri="{FF2B5EF4-FFF2-40B4-BE49-F238E27FC236}">
                <a16:creationId xmlns:a16="http://schemas.microsoft.com/office/drawing/2014/main" id="{3BC4BAA4-ACC9-49D2-B355-B279A7DF3E13}"/>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pic>
        <p:nvPicPr>
          <p:cNvPr id="17" name="Picture 16">
            <a:extLst>
              <a:ext uri="{FF2B5EF4-FFF2-40B4-BE49-F238E27FC236}">
                <a16:creationId xmlns:a16="http://schemas.microsoft.com/office/drawing/2014/main" id="{982F364A-0EC7-418A-BE92-11132B481C51}"/>
              </a:ext>
            </a:extLst>
          </p:cNvPr>
          <p:cNvPicPr>
            <a:picLocks noChangeAspect="1"/>
          </p:cNvPicPr>
          <p:nvPr/>
        </p:nvPicPr>
        <p:blipFill>
          <a:blip r:embed="rId4"/>
          <a:stretch>
            <a:fillRect/>
          </a:stretch>
        </p:blipFill>
        <p:spPr>
          <a:xfrm>
            <a:off x="8355007" y="1202197"/>
            <a:ext cx="3340205" cy="4453607"/>
          </a:xfrm>
          <a:prstGeom prst="rect">
            <a:avLst/>
          </a:prstGeom>
        </p:spPr>
      </p:pic>
      <p:pic>
        <p:nvPicPr>
          <p:cNvPr id="21" name="Picture 20">
            <a:extLst>
              <a:ext uri="{FF2B5EF4-FFF2-40B4-BE49-F238E27FC236}">
                <a16:creationId xmlns:a16="http://schemas.microsoft.com/office/drawing/2014/main" id="{A09A83B0-7CFB-49B8-BE04-952F129325E6}"/>
              </a:ext>
            </a:extLst>
          </p:cNvPr>
          <p:cNvPicPr>
            <a:picLocks noChangeAspect="1"/>
          </p:cNvPicPr>
          <p:nvPr/>
        </p:nvPicPr>
        <p:blipFill>
          <a:blip r:embed="rId5"/>
          <a:stretch>
            <a:fillRect/>
          </a:stretch>
        </p:blipFill>
        <p:spPr>
          <a:xfrm>
            <a:off x="665169" y="1353033"/>
            <a:ext cx="3828383" cy="3745441"/>
          </a:xfrm>
          <a:prstGeom prst="rect">
            <a:avLst/>
          </a:prstGeom>
        </p:spPr>
      </p:pic>
    </p:spTree>
    <p:extLst>
      <p:ext uri="{BB962C8B-B14F-4D97-AF65-F5344CB8AC3E}">
        <p14:creationId xmlns:p14="http://schemas.microsoft.com/office/powerpoint/2010/main" val="5979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Our Information Landscape Before 2010</a:t>
            </a:r>
          </a:p>
        </p:txBody>
      </p:sp>
      <p:sp>
        <p:nvSpPr>
          <p:cNvPr id="7" name="Content Placeholder 6"/>
          <p:cNvSpPr>
            <a:spLocks noGrp="1"/>
          </p:cNvSpPr>
          <p:nvPr>
            <p:ph idx="1"/>
          </p:nvPr>
        </p:nvSpPr>
        <p:spPr>
          <a:xfrm>
            <a:off x="982824" y="1568290"/>
            <a:ext cx="4475295" cy="4197279"/>
          </a:xfrm>
        </p:spPr>
        <p:txBody>
          <a:bodyPr>
            <a:normAutofit/>
          </a:bodyPr>
          <a:lstStyle/>
          <a:p>
            <a:pPr marL="0" indent="0">
              <a:buNone/>
            </a:pPr>
            <a:r>
              <a:rPr lang="en-US" sz="3600" b="1" dirty="0">
                <a:solidFill>
                  <a:srgbClr val="002060"/>
                </a:solidFill>
              </a:rPr>
              <a:t>Limited or Lack of</a:t>
            </a:r>
          </a:p>
          <a:p>
            <a:r>
              <a:rPr lang="en-US" dirty="0">
                <a:solidFill>
                  <a:srgbClr val="002060"/>
                </a:solidFill>
              </a:rPr>
              <a:t>integrated licenses of copyright and electronic resources globally</a:t>
            </a:r>
          </a:p>
          <a:p>
            <a:r>
              <a:rPr lang="en-US" dirty="0">
                <a:solidFill>
                  <a:srgbClr val="002060"/>
                </a:solidFill>
              </a:rPr>
              <a:t>global information systems</a:t>
            </a:r>
          </a:p>
          <a:p>
            <a:r>
              <a:rPr lang="en-US" dirty="0">
                <a:solidFill>
                  <a:srgbClr val="002060"/>
                </a:solidFill>
              </a:rPr>
              <a:t>global information teams and collaboration</a:t>
            </a:r>
          </a:p>
          <a:p>
            <a:endParaRPr lang="en-US" dirty="0">
              <a:solidFill>
                <a:srgbClr val="002060"/>
              </a:solidFill>
            </a:endParaRPr>
          </a:p>
          <a:p>
            <a:pPr marL="0" indent="0">
              <a:buNone/>
            </a:pPr>
            <a:endParaRPr lang="en-US" dirty="0">
              <a:solidFill>
                <a:srgbClr val="002060"/>
              </a:solidFill>
            </a:endParaRPr>
          </a:p>
          <a:p>
            <a:endParaRPr lang="en-US" dirty="0"/>
          </a:p>
          <a:p>
            <a:endParaRPr lang="en-US" dirty="0"/>
          </a:p>
        </p:txBody>
      </p:sp>
      <p:sp>
        <p:nvSpPr>
          <p:cNvPr id="8" name="Rectangle: Rounded Corners 7">
            <a:extLst>
              <a:ext uri="{FF2B5EF4-FFF2-40B4-BE49-F238E27FC236}">
                <a16:creationId xmlns:a16="http://schemas.microsoft.com/office/drawing/2014/main" id="{BB31049A-E510-4876-BA3A-90607BA9D840}"/>
              </a:ext>
            </a:extLst>
          </p:cNvPr>
          <p:cNvSpPr/>
          <p:nvPr/>
        </p:nvSpPr>
        <p:spPr>
          <a:xfrm>
            <a:off x="6342475" y="2080724"/>
            <a:ext cx="4861247" cy="317240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Duplicate information cost</a:t>
            </a: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Unable to effectively share information globally</a:t>
            </a: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Copyright compliance risk</a:t>
            </a:r>
          </a:p>
        </p:txBody>
      </p:sp>
    </p:spTree>
    <p:extLst>
      <p:ext uri="{BB962C8B-B14F-4D97-AF65-F5344CB8AC3E}">
        <p14:creationId xmlns:p14="http://schemas.microsoft.com/office/powerpoint/2010/main" val="231007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18595"/>
            <a:ext cx="10972801" cy="999067"/>
          </a:xfrm>
        </p:spPr>
        <p:txBody>
          <a:bodyPr/>
          <a:lstStyle/>
          <a:p>
            <a:r>
              <a:rPr lang="en-US" dirty="0"/>
              <a:t>Current State: Global Solutions</a:t>
            </a:r>
          </a:p>
        </p:txBody>
      </p:sp>
      <p:sp>
        <p:nvSpPr>
          <p:cNvPr id="7" name="Content Placeholder 6"/>
          <p:cNvSpPr>
            <a:spLocks noGrp="1"/>
          </p:cNvSpPr>
          <p:nvPr>
            <p:ph idx="1"/>
          </p:nvPr>
        </p:nvSpPr>
        <p:spPr>
          <a:xfrm>
            <a:off x="500269" y="1520559"/>
            <a:ext cx="11347174" cy="4383283"/>
          </a:xfrm>
        </p:spPr>
        <p:txBody>
          <a:bodyPr>
            <a:normAutofit/>
          </a:bodyPr>
          <a:lstStyle/>
          <a:p>
            <a:r>
              <a:rPr lang="en-US" b="1" dirty="0"/>
              <a:t>Global Information Network (GIN)</a:t>
            </a:r>
          </a:p>
          <a:p>
            <a:pPr lvl="1"/>
            <a:r>
              <a:rPr lang="en-US" sz="2000" dirty="0"/>
              <a:t>34 key pharma affiliates in 18 countries</a:t>
            </a:r>
          </a:p>
          <a:p>
            <a:pPr lvl="1"/>
            <a:r>
              <a:rPr lang="en-US" sz="2000" dirty="0"/>
              <a:t>Info Team: 7 (US) + 15 (Japan) + global affiliate reps</a:t>
            </a:r>
          </a:p>
          <a:p>
            <a:pPr lvl="1"/>
            <a:r>
              <a:rPr lang="en-US" sz="2000" dirty="0"/>
              <a:t>Annual f2f meetings and regular collaboration</a:t>
            </a:r>
          </a:p>
          <a:p>
            <a:r>
              <a:rPr lang="en-US" b="1" dirty="0"/>
              <a:t>Consolidated global licenses for </a:t>
            </a:r>
          </a:p>
          <a:p>
            <a:pPr marL="0" indent="0">
              <a:buNone/>
            </a:pPr>
            <a:r>
              <a:rPr lang="en-US" b="1" dirty="0"/>
              <a:t>    online resources</a:t>
            </a:r>
          </a:p>
          <a:p>
            <a:r>
              <a:rPr lang="en-US" b="1" dirty="0"/>
              <a:t>Key global information systems</a:t>
            </a:r>
          </a:p>
          <a:p>
            <a:r>
              <a:rPr lang="en-US" b="1" dirty="0"/>
              <a:t>Global user support</a:t>
            </a:r>
          </a:p>
          <a:p>
            <a:pPr lvl="1"/>
            <a:endParaRPr lang="en-US" dirty="0"/>
          </a:p>
        </p:txBody>
      </p:sp>
      <p:pic>
        <p:nvPicPr>
          <p:cNvPr id="3" name="Picture 2">
            <a:extLst>
              <a:ext uri="{FF2B5EF4-FFF2-40B4-BE49-F238E27FC236}">
                <a16:creationId xmlns:a16="http://schemas.microsoft.com/office/drawing/2014/main" id="{9FE98FF1-4F2B-4E87-9CAC-CE34CCA76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596" y="2463554"/>
            <a:ext cx="3928805" cy="2497291"/>
          </a:xfrm>
          <a:prstGeom prst="rect">
            <a:avLst/>
          </a:prstGeom>
        </p:spPr>
      </p:pic>
    </p:spTree>
    <p:extLst>
      <p:ext uri="{BB962C8B-B14F-4D97-AF65-F5344CB8AC3E}">
        <p14:creationId xmlns:p14="http://schemas.microsoft.com/office/powerpoint/2010/main" val="240245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2563" y="1398203"/>
            <a:ext cx="11143622" cy="4524487"/>
          </a:xfrm>
        </p:spPr>
        <p:txBody>
          <a:bodyPr>
            <a:normAutofit/>
          </a:bodyPr>
          <a:lstStyle/>
          <a:p>
            <a:pPr marL="0" indent="0" algn="ctr">
              <a:buNone/>
            </a:pPr>
            <a:r>
              <a:rPr lang="en-US" sz="5400" b="1" dirty="0">
                <a:solidFill>
                  <a:srgbClr val="FFFFFF"/>
                </a:solidFill>
              </a:rPr>
              <a:t>Our Global Journey:</a:t>
            </a:r>
          </a:p>
          <a:p>
            <a:pPr marL="0" indent="0" algn="ctr">
              <a:buNone/>
            </a:pPr>
            <a:endParaRPr lang="en-US" sz="2000" b="1" dirty="0">
              <a:solidFill>
                <a:srgbClr val="FFFFFF"/>
              </a:solidFill>
            </a:endParaRPr>
          </a:p>
          <a:p>
            <a:pPr marL="0" indent="0" algn="ctr">
              <a:buNone/>
            </a:pPr>
            <a:r>
              <a:rPr lang="en-US" sz="5400" b="1" dirty="0">
                <a:solidFill>
                  <a:srgbClr val="FFFFFF"/>
                </a:solidFill>
              </a:rPr>
              <a:t>Global Information System </a:t>
            </a:r>
          </a:p>
          <a:p>
            <a:pPr marL="0" indent="0" algn="ctr">
              <a:buNone/>
            </a:pPr>
            <a:r>
              <a:rPr lang="en-US" sz="5400" b="1" dirty="0">
                <a:solidFill>
                  <a:srgbClr val="FFFFFF"/>
                </a:solidFill>
              </a:rPr>
              <a:t>7 +1 Considerations</a:t>
            </a:r>
          </a:p>
          <a:p>
            <a:pPr marL="0" indent="0" algn="ctr">
              <a:buNone/>
            </a:pPr>
            <a:endParaRPr lang="en-US" sz="3467" b="1" dirty="0">
              <a:solidFill>
                <a:srgbClr val="FFFFFF"/>
              </a:solidFill>
            </a:endParaRPr>
          </a:p>
        </p:txBody>
      </p:sp>
    </p:spTree>
    <p:extLst>
      <p:ext uri="{BB962C8B-B14F-4D97-AF65-F5344CB8AC3E}">
        <p14:creationId xmlns:p14="http://schemas.microsoft.com/office/powerpoint/2010/main" val="143134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42C178-2F23-DF4C-AC19-B0C16A997093}"/>
              </a:ext>
            </a:extLst>
          </p:cNvPr>
          <p:cNvSpPr>
            <a:spLocks noGrp="1"/>
          </p:cNvSpPr>
          <p:nvPr>
            <p:ph type="title"/>
          </p:nvPr>
        </p:nvSpPr>
        <p:spPr>
          <a:xfrm>
            <a:off x="609600" y="212927"/>
            <a:ext cx="10972800" cy="998736"/>
          </a:xfrm>
        </p:spPr>
        <p:txBody>
          <a:bodyPr/>
          <a:lstStyle/>
          <a:p>
            <a:r>
              <a:rPr lang="en-US" dirty="0"/>
              <a:t>RightFind In Action at Otsuka</a:t>
            </a:r>
          </a:p>
        </p:txBody>
      </p:sp>
      <p:sp>
        <p:nvSpPr>
          <p:cNvPr id="14" name="Rectangle 13">
            <a:extLst>
              <a:ext uri="{FF2B5EF4-FFF2-40B4-BE49-F238E27FC236}">
                <a16:creationId xmlns:a16="http://schemas.microsoft.com/office/drawing/2014/main" id="{4E41CD6C-279D-2846-BB94-F33AF6C96D56}"/>
              </a:ext>
            </a:extLst>
          </p:cNvPr>
          <p:cNvSpPr/>
          <p:nvPr/>
        </p:nvSpPr>
        <p:spPr>
          <a:xfrm>
            <a:off x="1290935" y="1375789"/>
            <a:ext cx="2593486" cy="2101807"/>
          </a:xfrm>
          <a:prstGeom prst="rect">
            <a:avLst/>
          </a:prstGeom>
          <a:solidFill>
            <a:schemeClr val="accent1"/>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endParaRPr lang="en-US" altLang="ja-JP" sz="2400" b="1" dirty="0">
              <a:solidFill>
                <a:schemeClr val="bg1"/>
              </a:solidFill>
              <a:latin typeface="Arial" panose="020B0604020202020204" pitchFamily="34" charset="0"/>
              <a:cs typeface="Arial" panose="020B0604020202020204" pitchFamily="34" charset="0"/>
            </a:endParaRPr>
          </a:p>
          <a:p>
            <a:pPr algn="ctr">
              <a:lnSpc>
                <a:spcPts val="2613"/>
              </a:lnSpc>
            </a:pPr>
            <a:r>
              <a:rPr lang="en-US" altLang="ja-JP" sz="2400" b="1" dirty="0">
                <a:solidFill>
                  <a:schemeClr val="bg1"/>
                </a:solidFill>
                <a:latin typeface="Arial" panose="020B0604020202020204" pitchFamily="34" charset="0"/>
                <a:cs typeface="Arial" panose="020B0604020202020204" pitchFamily="34" charset="0"/>
              </a:rPr>
              <a:t>34</a:t>
            </a:r>
            <a:r>
              <a:rPr lang="en-US" altLang="ja-JP" sz="2400" b="1" dirty="0">
                <a:solidFill>
                  <a:schemeClr val="accent6"/>
                </a:solidFill>
                <a:latin typeface="Arial" panose="020B0604020202020204" pitchFamily="34" charset="0"/>
                <a:cs typeface="Arial" panose="020B0604020202020204" pitchFamily="34" charset="0"/>
              </a:rPr>
              <a:t> Otsuka affiliated companies in</a:t>
            </a:r>
          </a:p>
          <a:p>
            <a:pPr algn="ctr">
              <a:lnSpc>
                <a:spcPts val="2613"/>
              </a:lnSpc>
            </a:pPr>
            <a:r>
              <a:rPr lang="en-US" altLang="ja-JP" sz="2400" b="1" dirty="0">
                <a:solidFill>
                  <a:schemeClr val="accent6"/>
                </a:solidFill>
                <a:latin typeface="Arial" panose="020B0604020202020204" pitchFamily="34" charset="0"/>
                <a:cs typeface="Arial" panose="020B0604020202020204" pitchFamily="34" charset="0"/>
              </a:rPr>
              <a:t> </a:t>
            </a:r>
            <a:r>
              <a:rPr lang="en-US" altLang="ja-JP" sz="2400" b="1" dirty="0">
                <a:solidFill>
                  <a:schemeClr val="bg1"/>
                </a:solidFill>
                <a:latin typeface="Arial" panose="020B0604020202020204" pitchFamily="34" charset="0"/>
                <a:cs typeface="Arial" panose="020B0604020202020204" pitchFamily="34" charset="0"/>
              </a:rPr>
              <a:t>18</a:t>
            </a:r>
            <a:r>
              <a:rPr lang="en-US" altLang="ja-JP" sz="2400" b="1" dirty="0">
                <a:solidFill>
                  <a:schemeClr val="accent6"/>
                </a:solidFill>
                <a:latin typeface="Arial" panose="020B0604020202020204" pitchFamily="34" charset="0"/>
                <a:cs typeface="Arial" panose="020B0604020202020204" pitchFamily="34" charset="0"/>
              </a:rPr>
              <a:t> countries</a:t>
            </a:r>
          </a:p>
          <a:p>
            <a:pPr algn="ctr">
              <a:lnSpc>
                <a:spcPts val="2613"/>
              </a:lnSpc>
            </a:pPr>
            <a:endParaRPr lang="en-US" altLang="ja-JP" sz="2400" b="1" dirty="0">
              <a:solidFill>
                <a:schemeClr val="accent6"/>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DEB6203-EDD3-0843-9F72-4796B053488F}"/>
              </a:ext>
            </a:extLst>
          </p:cNvPr>
          <p:cNvSpPr/>
          <p:nvPr/>
        </p:nvSpPr>
        <p:spPr>
          <a:xfrm>
            <a:off x="4518313" y="1375789"/>
            <a:ext cx="2620619" cy="2130351"/>
          </a:xfrm>
          <a:prstGeom prst="rect">
            <a:avLst/>
          </a:prstGeom>
          <a:solidFill>
            <a:schemeClr val="accent1">
              <a:alpha val="61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endParaRPr lang="en-US" altLang="ja-JP" sz="2400" b="1" dirty="0">
              <a:latin typeface="Arial" panose="020B0604020202020204" pitchFamily="34" charset="0"/>
              <a:cs typeface="Arial" panose="020B0604020202020204" pitchFamily="34" charset="0"/>
            </a:endParaRPr>
          </a:p>
          <a:p>
            <a:pPr algn="ctr">
              <a:lnSpc>
                <a:spcPts val="2613"/>
              </a:lnSpc>
            </a:pPr>
            <a:endParaRPr lang="en-US" altLang="ja-JP" sz="2400" b="1" dirty="0">
              <a:latin typeface="Arial" panose="020B0604020202020204" pitchFamily="34" charset="0"/>
              <a:cs typeface="Arial" panose="020B0604020202020204" pitchFamily="34" charset="0"/>
            </a:endParaRPr>
          </a:p>
          <a:p>
            <a:pPr algn="ctr">
              <a:lnSpc>
                <a:spcPts val="2613"/>
              </a:lnSpc>
            </a:pPr>
            <a:r>
              <a:rPr lang="en-US" altLang="ja-JP" sz="2400" b="1" dirty="0">
                <a:latin typeface="Arial" panose="020B0604020202020204" pitchFamily="34" charset="0"/>
                <a:cs typeface="Arial" panose="020B0604020202020204" pitchFamily="34" charset="0"/>
              </a:rPr>
              <a:t>5 </a:t>
            </a:r>
            <a:r>
              <a:rPr lang="en-US" altLang="ja-JP" sz="2400" b="1" dirty="0">
                <a:solidFill>
                  <a:schemeClr val="accent6"/>
                </a:solidFill>
                <a:latin typeface="Arial" panose="020B0604020202020204" pitchFamily="34" charset="0"/>
                <a:cs typeface="Arial" panose="020B0604020202020204" pitchFamily="34" charset="0"/>
              </a:rPr>
              <a:t>Industries</a:t>
            </a:r>
          </a:p>
          <a:p>
            <a:pPr algn="ctr">
              <a:lnSpc>
                <a:spcPts val="2613"/>
              </a:lnSpc>
            </a:pPr>
            <a:endParaRPr lang="en-US" altLang="ja-JP" sz="2400" b="1" dirty="0">
              <a:solidFill>
                <a:schemeClr val="accent6"/>
              </a:solidFill>
              <a:latin typeface="Arial" panose="020B0604020202020204" pitchFamily="34" charset="0"/>
              <a:cs typeface="Arial" panose="020B0604020202020204" pitchFamily="34" charset="0"/>
            </a:endParaRPr>
          </a:p>
          <a:p>
            <a:pPr algn="ctr">
              <a:lnSpc>
                <a:spcPts val="2613"/>
              </a:lnSpc>
            </a:pPr>
            <a:endParaRPr lang="en-US" altLang="ja-JP" sz="2400" b="1" dirty="0">
              <a:solidFill>
                <a:schemeClr val="accent6"/>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10CFA32-FBA1-C244-923E-72E9C7D1EEC9}"/>
              </a:ext>
            </a:extLst>
          </p:cNvPr>
          <p:cNvSpPr/>
          <p:nvPr/>
        </p:nvSpPr>
        <p:spPr>
          <a:xfrm>
            <a:off x="378710" y="3858306"/>
            <a:ext cx="2120902" cy="1254865"/>
          </a:xfrm>
          <a:prstGeom prst="rect">
            <a:avLst/>
          </a:prstGeom>
          <a:solidFill>
            <a:schemeClr val="accent1"/>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endParaRPr lang="en-US" altLang="ja-JP" sz="2400" b="1" dirty="0">
              <a:solidFill>
                <a:schemeClr val="accent6"/>
              </a:solidFill>
              <a:latin typeface="Arial" panose="020B0604020202020204" pitchFamily="34" charset="0"/>
              <a:cs typeface="Arial" panose="020B0604020202020204" pitchFamily="34" charset="0"/>
            </a:endParaRPr>
          </a:p>
          <a:p>
            <a:pPr algn="ctr">
              <a:lnSpc>
                <a:spcPts val="2613"/>
              </a:lnSpc>
            </a:pPr>
            <a:r>
              <a:rPr lang="en-US" altLang="ja-JP" sz="2400" b="1" dirty="0">
                <a:solidFill>
                  <a:schemeClr val="accent6"/>
                </a:solidFill>
                <a:latin typeface="Arial" panose="020B0604020202020204" pitchFamily="34" charset="0"/>
                <a:cs typeface="Arial" panose="020B0604020202020204" pitchFamily="34" charset="0"/>
              </a:rPr>
              <a:t>Pharma</a:t>
            </a:r>
          </a:p>
          <a:p>
            <a:pPr algn="ctr">
              <a:lnSpc>
                <a:spcPts val="2613"/>
              </a:lnSpc>
            </a:pPr>
            <a:endParaRPr lang="en-US" altLang="ja-JP" sz="2400" b="1" dirty="0">
              <a:solidFill>
                <a:schemeClr val="accent6"/>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2680065-3C67-7E47-8A41-1A55459F154C}"/>
              </a:ext>
            </a:extLst>
          </p:cNvPr>
          <p:cNvSpPr/>
          <p:nvPr/>
        </p:nvSpPr>
        <p:spPr>
          <a:xfrm>
            <a:off x="2510161" y="3858306"/>
            <a:ext cx="2263332" cy="1254866"/>
          </a:xfrm>
          <a:prstGeom prst="rect">
            <a:avLst/>
          </a:prstGeom>
          <a:solidFill>
            <a:schemeClr val="accent1">
              <a:alpha val="61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endParaRPr lang="en-US" altLang="ja-JP" sz="2400" b="1" dirty="0">
              <a:solidFill>
                <a:schemeClr val="accent6"/>
              </a:solidFill>
              <a:latin typeface="Arial" panose="020B0604020202020204" pitchFamily="34" charset="0"/>
              <a:cs typeface="Arial" panose="020B0604020202020204" pitchFamily="34" charset="0"/>
            </a:endParaRPr>
          </a:p>
          <a:p>
            <a:pPr algn="ctr">
              <a:lnSpc>
                <a:spcPts val="2613"/>
              </a:lnSpc>
            </a:pPr>
            <a:r>
              <a:rPr lang="en-US" altLang="ja-JP" sz="2400" b="1" dirty="0">
                <a:solidFill>
                  <a:schemeClr val="accent6"/>
                </a:solidFill>
                <a:latin typeface="Arial" panose="020B0604020202020204" pitchFamily="34" charset="0"/>
                <a:cs typeface="Arial" panose="020B0604020202020204" pitchFamily="34" charset="0"/>
              </a:rPr>
              <a:t>Medical</a:t>
            </a:r>
          </a:p>
          <a:p>
            <a:pPr algn="ctr">
              <a:lnSpc>
                <a:spcPts val="2613"/>
              </a:lnSpc>
            </a:pPr>
            <a:r>
              <a:rPr lang="en-US" altLang="ja-JP" sz="2400" b="1" dirty="0">
                <a:solidFill>
                  <a:schemeClr val="accent6"/>
                </a:solidFill>
                <a:latin typeface="Arial" panose="020B0604020202020204" pitchFamily="34" charset="0"/>
                <a:cs typeface="Arial" panose="020B0604020202020204" pitchFamily="34" charset="0"/>
              </a:rPr>
              <a:t>Devices</a:t>
            </a:r>
          </a:p>
          <a:p>
            <a:pPr algn="ctr"/>
            <a:endParaRPr lang="en-US" altLang="ja-JP" sz="1600" dirty="0">
              <a:solidFill>
                <a:schemeClr val="accent6"/>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73ECC6E-3F72-424A-8AEB-D579AD3AFE67}"/>
              </a:ext>
            </a:extLst>
          </p:cNvPr>
          <p:cNvSpPr/>
          <p:nvPr/>
        </p:nvSpPr>
        <p:spPr>
          <a:xfrm>
            <a:off x="4797832" y="3858306"/>
            <a:ext cx="2341100" cy="1254865"/>
          </a:xfrm>
          <a:prstGeom prst="rect">
            <a:avLst/>
          </a:prstGeom>
          <a:solidFill>
            <a:schemeClr val="accent1"/>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r>
              <a:rPr lang="en-US" altLang="ja-JP" sz="2400" b="1" dirty="0">
                <a:solidFill>
                  <a:schemeClr val="accent6"/>
                </a:solidFill>
                <a:latin typeface="Arial" panose="020B0604020202020204" pitchFamily="34" charset="0"/>
                <a:cs typeface="Arial" panose="020B0604020202020204" pitchFamily="34" charset="0"/>
              </a:rPr>
              <a:t>Chemical</a:t>
            </a:r>
            <a:endParaRPr lang="en-US" altLang="ja-JP" sz="2400" b="1"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EAF30A6-410C-43C4-AD89-CC213921954F}"/>
              </a:ext>
            </a:extLst>
          </p:cNvPr>
          <p:cNvSpPr/>
          <p:nvPr/>
        </p:nvSpPr>
        <p:spPr>
          <a:xfrm>
            <a:off x="7138932" y="3858306"/>
            <a:ext cx="2226256" cy="1254866"/>
          </a:xfrm>
          <a:prstGeom prst="rect">
            <a:avLst/>
          </a:prstGeom>
          <a:solidFill>
            <a:schemeClr val="accent1">
              <a:alpha val="61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endParaRPr lang="en-US" altLang="ja-JP" sz="2400" b="1" dirty="0">
              <a:solidFill>
                <a:schemeClr val="accent6"/>
              </a:solidFill>
              <a:latin typeface="Arial" panose="020B0604020202020204" pitchFamily="34" charset="0"/>
              <a:cs typeface="Arial" panose="020B0604020202020204" pitchFamily="34" charset="0"/>
            </a:endParaRPr>
          </a:p>
          <a:p>
            <a:pPr algn="ctr">
              <a:lnSpc>
                <a:spcPts val="2613"/>
              </a:lnSpc>
            </a:pPr>
            <a:r>
              <a:rPr lang="en-US" altLang="ja-JP" sz="2400" b="1" dirty="0">
                <a:solidFill>
                  <a:schemeClr val="accent6"/>
                </a:solidFill>
                <a:latin typeface="Arial" panose="020B0604020202020204" pitchFamily="34" charset="0"/>
                <a:cs typeface="Arial" panose="020B0604020202020204" pitchFamily="34" charset="0"/>
              </a:rPr>
              <a:t>Nutraceutical</a:t>
            </a:r>
          </a:p>
          <a:p>
            <a:pPr algn="ctr"/>
            <a:endParaRPr lang="en-US" altLang="ja-JP" sz="1600" dirty="0">
              <a:solidFill>
                <a:schemeClr val="accent6"/>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CAB2B54-6BBD-4BB1-B0C6-C5BFADC1449C}"/>
              </a:ext>
            </a:extLst>
          </p:cNvPr>
          <p:cNvSpPr/>
          <p:nvPr/>
        </p:nvSpPr>
        <p:spPr>
          <a:xfrm>
            <a:off x="9365188" y="3858304"/>
            <a:ext cx="2284431" cy="1254867"/>
          </a:xfrm>
          <a:prstGeom prst="rect">
            <a:avLst/>
          </a:prstGeom>
          <a:solidFill>
            <a:schemeClr val="accent1"/>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r>
              <a:rPr lang="en-US" altLang="ja-JP" sz="2400" b="1" dirty="0">
                <a:solidFill>
                  <a:schemeClr val="accent6"/>
                </a:solidFill>
                <a:latin typeface="Arial" panose="020B0604020202020204" pitchFamily="34" charset="0"/>
                <a:cs typeface="Arial" panose="020B0604020202020204" pitchFamily="34" charset="0"/>
              </a:rPr>
              <a:t>Foods</a:t>
            </a:r>
            <a:endParaRPr lang="en-US" altLang="ja-JP" sz="2400" b="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77BD69E-2415-4507-9FB4-668CE1CFC2ED}"/>
              </a:ext>
            </a:extLst>
          </p:cNvPr>
          <p:cNvSpPr/>
          <p:nvPr/>
        </p:nvSpPr>
        <p:spPr>
          <a:xfrm>
            <a:off x="7772824" y="1375789"/>
            <a:ext cx="2593486" cy="2101807"/>
          </a:xfrm>
          <a:prstGeom prst="rect">
            <a:avLst/>
          </a:prstGeom>
          <a:solidFill>
            <a:schemeClr val="accent1"/>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13"/>
              </a:lnSpc>
            </a:pPr>
            <a:endParaRPr lang="en-US" altLang="ja-JP" sz="2400" b="1" dirty="0">
              <a:solidFill>
                <a:schemeClr val="bg1"/>
              </a:solidFill>
              <a:latin typeface="Arial" panose="020B0604020202020204" pitchFamily="34" charset="0"/>
              <a:cs typeface="Arial" panose="020B0604020202020204" pitchFamily="34" charset="0"/>
            </a:endParaRPr>
          </a:p>
          <a:p>
            <a:pPr algn="ctr">
              <a:lnSpc>
                <a:spcPts val="2613"/>
              </a:lnSpc>
            </a:pPr>
            <a:r>
              <a:rPr lang="en-US" altLang="ja-JP" sz="2400" b="1" dirty="0">
                <a:solidFill>
                  <a:schemeClr val="bg1"/>
                </a:solidFill>
                <a:latin typeface="Arial" panose="020B0604020202020204" pitchFamily="34" charset="0"/>
                <a:cs typeface="Arial" panose="020B0604020202020204" pitchFamily="34" charset="0"/>
              </a:rPr>
              <a:t>60,000 </a:t>
            </a:r>
            <a:r>
              <a:rPr lang="en-US" altLang="ja-JP" sz="2400" b="1" dirty="0">
                <a:solidFill>
                  <a:schemeClr val="accent6"/>
                </a:solidFill>
                <a:latin typeface="Arial" panose="020B0604020202020204" pitchFamily="34" charset="0"/>
                <a:cs typeface="Arial" panose="020B0604020202020204" pitchFamily="34" charset="0"/>
              </a:rPr>
              <a:t>articles</a:t>
            </a:r>
          </a:p>
          <a:p>
            <a:pPr algn="ctr">
              <a:lnSpc>
                <a:spcPts val="2613"/>
              </a:lnSpc>
            </a:pPr>
            <a:r>
              <a:rPr lang="en-US" altLang="ja-JP" sz="2400" b="1" dirty="0">
                <a:solidFill>
                  <a:schemeClr val="accent6"/>
                </a:solidFill>
                <a:latin typeface="Arial" panose="020B0604020202020204" pitchFamily="34" charset="0"/>
                <a:cs typeface="Arial" panose="020B0604020202020204" pitchFamily="34" charset="0"/>
              </a:rPr>
              <a:t>in shared </a:t>
            </a:r>
          </a:p>
          <a:p>
            <a:pPr algn="ctr">
              <a:lnSpc>
                <a:spcPts val="2613"/>
              </a:lnSpc>
            </a:pPr>
            <a:r>
              <a:rPr lang="en-US" altLang="ja-JP" sz="2400" b="1" dirty="0">
                <a:solidFill>
                  <a:schemeClr val="bg1"/>
                </a:solidFill>
                <a:latin typeface="Arial" panose="020B0604020202020204" pitchFamily="34" charset="0"/>
                <a:cs typeface="Arial" panose="020B0604020202020204" pitchFamily="34" charset="0"/>
              </a:rPr>
              <a:t>global repository</a:t>
            </a:r>
            <a:endParaRPr lang="en-US" altLang="ja-JP" sz="2400" b="1" dirty="0">
              <a:solidFill>
                <a:schemeClr val="accent6"/>
              </a:solidFill>
              <a:latin typeface="Arial" panose="020B0604020202020204" pitchFamily="34" charset="0"/>
              <a:cs typeface="Arial" panose="020B0604020202020204" pitchFamily="34" charset="0"/>
            </a:endParaRPr>
          </a:p>
          <a:p>
            <a:pPr algn="ctr">
              <a:lnSpc>
                <a:spcPts val="2613"/>
              </a:lnSpc>
            </a:pPr>
            <a:endParaRPr lang="en-US" altLang="ja-JP" sz="2400" b="1"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32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1" grpId="0" animBg="1"/>
      <p:bldP spid="13" grpId="0" animBg="1"/>
      <p:bldP spid="10" grpId="0" animBg="1"/>
    </p:bldLst>
  </p:timing>
</p:sld>
</file>

<file path=ppt/theme/theme1.xml><?xml version="1.0" encoding="utf-8"?>
<a:theme xmlns:a="http://schemas.openxmlformats.org/drawingml/2006/main" name="Copyright Template 16x9">
  <a:themeElements>
    <a:clrScheme name="CCC">
      <a:dk1>
        <a:sysClr val="windowText" lastClr="000000"/>
      </a:dk1>
      <a:lt1>
        <a:sysClr val="window" lastClr="FFFFFF"/>
      </a:lt1>
      <a:dk2>
        <a:srgbClr val="00326E"/>
      </a:dk2>
      <a:lt2>
        <a:srgbClr val="D9D9D9"/>
      </a:lt2>
      <a:accent1>
        <a:srgbClr val="FF8200"/>
      </a:accent1>
      <a:accent2>
        <a:srgbClr val="005FB4"/>
      </a:accent2>
      <a:accent3>
        <a:srgbClr val="00326E"/>
      </a:accent3>
      <a:accent4>
        <a:srgbClr val="CCD8EF"/>
      </a:accent4>
      <a:accent5>
        <a:srgbClr val="FBB05E"/>
      </a:accent5>
      <a:accent6>
        <a:srgbClr val="A6A6A6"/>
      </a:accent6>
      <a:hlink>
        <a:srgbClr val="005FB4"/>
      </a:hlink>
      <a:folHlink>
        <a:srgbClr val="A6A6A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2700" cap="sq" algn="ctr">
          <a:noFill/>
          <a:miter lim="800000"/>
          <a:headEnd/>
          <a:tailEnd/>
        </a:ln>
        <a:effectLst/>
      </a:spPr>
      <a:bodyPr wrap="square" lIns="0" rIns="0" rtlCol="0" anchor="ctr"/>
      <a:lstStyle>
        <a:defPPr algn="ctr">
          <a:spcBef>
            <a:spcPts val="1440"/>
          </a:spcBef>
          <a:defRPr sz="2000" dirty="0" err="1" smtClean="0">
            <a:solidFill>
              <a:schemeClr val="bg1"/>
            </a:solidFill>
            <a:latin typeface="+mn-lt"/>
          </a:defRPr>
        </a:defPPr>
      </a:lstStyle>
    </a:spDef>
    <a:lnDef>
      <a:spPr bwMode="auto">
        <a:solidFill>
          <a:schemeClr val="accent2"/>
        </a:solidFill>
        <a:ln w="15875" cap="sq" cmpd="sng" algn="ctr">
          <a:solidFill>
            <a:schemeClr val="accent6"/>
          </a:solidFill>
          <a:prstDash val="solid"/>
          <a:round/>
          <a:headEnd type="none" w="lg" len="lg"/>
          <a:tailEnd type="none" w="lg" len="lg"/>
        </a:ln>
        <a:effectLst/>
      </a:spPr>
      <a:bodyPr/>
      <a:lstStyle/>
    </a:lnDef>
    <a:txDef>
      <a:spPr bwMode="auto">
        <a:noFill/>
        <a:ln w="12700" cap="sq" algn="ctr">
          <a:noFill/>
          <a:miter lim="800000"/>
          <a:headEnd/>
          <a:tailEnd/>
        </a:ln>
        <a:effectLst/>
      </a:spPr>
      <a:bodyPr wrap="square" rtlCol="0" anchor="t" anchorCtr="0">
        <a:normAutofit/>
      </a:bodyPr>
      <a:lstStyle>
        <a:defPPr marL="182880" indent="-182880" algn="l">
          <a:lnSpc>
            <a:spcPct val="95000"/>
          </a:lnSpc>
          <a:spcBef>
            <a:spcPts val="800"/>
          </a:spcBef>
          <a:buClr>
            <a:schemeClr val="accent3"/>
          </a:buClr>
          <a:buFont typeface="Arial" panose="020B0604020202020204" pitchFamily="34" charset="0"/>
          <a:buChar char="•"/>
          <a:defRPr sz="2800" dirty="0" err="1" smtClean="0">
            <a:latin typeface="+mn-lt"/>
          </a:defRPr>
        </a:defPPr>
      </a:lstStyle>
    </a:txDef>
  </a:objectDefaults>
  <a:extraClrSchemeLst/>
</a:theme>
</file>

<file path=ppt/theme/theme2.xml><?xml version="1.0" encoding="utf-8"?>
<a:theme xmlns:a="http://schemas.openxmlformats.org/drawingml/2006/main" name="Office Theme">
  <a:themeElements>
    <a:clrScheme name="Custom 298">
      <a:dk1>
        <a:srgbClr val="416BBA"/>
      </a:dk1>
      <a:lt1>
        <a:srgbClr val="FFFFFF"/>
      </a:lt1>
      <a:dk2>
        <a:srgbClr val="002855"/>
      </a:dk2>
      <a:lt2>
        <a:srgbClr val="FFFFFF"/>
      </a:lt2>
      <a:accent1>
        <a:srgbClr val="416BBA"/>
      </a:accent1>
      <a:accent2>
        <a:srgbClr val="002855"/>
      </a:accent2>
      <a:accent3>
        <a:srgbClr val="B01C2E"/>
      </a:accent3>
      <a:accent4>
        <a:srgbClr val="64A70B"/>
      </a:accent4>
      <a:accent5>
        <a:srgbClr val="F1C300"/>
      </a:accent5>
      <a:accent6>
        <a:srgbClr val="BAC3E3"/>
      </a:accent6>
      <a:hlink>
        <a:srgbClr val="416BBA"/>
      </a:hlink>
      <a:folHlink>
        <a:srgbClr val="B01C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2656</TotalTime>
  <Words>1224</Words>
  <Application>Microsoft Office PowerPoint</Application>
  <PresentationFormat>Widescreen</PresentationFormat>
  <Paragraphs>332</Paragraphs>
  <Slides>25</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ＭＳ Ｐゴシック</vt:lpstr>
      <vt:lpstr>Arial</vt:lpstr>
      <vt:lpstr>Calibri</vt:lpstr>
      <vt:lpstr>Courier New</vt:lpstr>
      <vt:lpstr>Wingdings</vt:lpstr>
      <vt:lpstr>Copyright Template 16x9</vt:lpstr>
      <vt:lpstr>Office Theme</vt:lpstr>
      <vt:lpstr>Going Global: 7 Information Management Considerations to Keep in Mind</vt:lpstr>
      <vt:lpstr>Agenda</vt:lpstr>
      <vt:lpstr>Otsuka at a Glance</vt:lpstr>
      <vt:lpstr>Otsuka in North America</vt:lpstr>
      <vt:lpstr>Select Consumer Products in North America </vt:lpstr>
      <vt:lpstr>Our Information Landscape Before 2010</vt:lpstr>
      <vt:lpstr>Current State: Global Solutions</vt:lpstr>
      <vt:lpstr>PowerPoint Presentation</vt:lpstr>
      <vt:lpstr>RightFind In Action at Otsuka</vt:lpstr>
      <vt:lpstr>1. IT Infrastructure</vt:lpstr>
      <vt:lpstr>2. Language, Culture &amp; Time Zones</vt:lpstr>
      <vt:lpstr>3. User Adoption Readiness</vt:lpstr>
      <vt:lpstr>4. Regulations</vt:lpstr>
      <vt:lpstr>5. Business Functions</vt:lpstr>
      <vt:lpstr>6. Systems &amp; Workflows</vt:lpstr>
      <vt:lpstr>7. Financial Systems</vt:lpstr>
      <vt:lpstr>User Support</vt:lpstr>
      <vt:lpstr>PowerPoint Presentation</vt:lpstr>
      <vt:lpstr>PowerPoint Presentation</vt:lpstr>
      <vt:lpstr>Keys to Successful Global Adoption</vt:lpstr>
      <vt:lpstr>Communication and Feedback</vt:lpstr>
      <vt:lpstr>Strategies For Global Roll Out</vt:lpstr>
      <vt:lpstr>International Support</vt:lpstr>
      <vt:lpstr>Takeaways</vt:lpstr>
      <vt:lpstr>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#BizSrvComms Update</dc:title>
  <dc:creator>Stenstrom, Cindy</dc:creator>
  <cp:lastModifiedBy>Chou, Blanca</cp:lastModifiedBy>
  <cp:revision>180</cp:revision>
  <cp:lastPrinted>2018-04-30T18:45:34Z</cp:lastPrinted>
  <dcterms:created xsi:type="dcterms:W3CDTF">2018-04-24T19:20:21Z</dcterms:created>
  <dcterms:modified xsi:type="dcterms:W3CDTF">2018-06-08T22:52:48Z</dcterms:modified>
</cp:coreProperties>
</file>