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  <p:sldMasterId id="2147483681" r:id="rId2"/>
  </p:sldMasterIdLst>
  <p:notesMasterIdLst>
    <p:notesMasterId r:id="rId11"/>
  </p:notesMasterIdLst>
  <p:sldIdLst>
    <p:sldId id="338" r:id="rId3"/>
    <p:sldId id="346" r:id="rId4"/>
    <p:sldId id="347" r:id="rId5"/>
    <p:sldId id="343" r:id="rId6"/>
    <p:sldId id="345" r:id="rId7"/>
    <p:sldId id="342" r:id="rId8"/>
    <p:sldId id="341" r:id="rId9"/>
    <p:sldId id="25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7171"/>
    <a:srgbClr val="FFFFCC"/>
    <a:srgbClr val="449843"/>
    <a:srgbClr val="EECBB0"/>
    <a:srgbClr val="F2DCCA"/>
    <a:srgbClr val="00CC00"/>
    <a:srgbClr val="959595"/>
    <a:srgbClr val="F4E800"/>
    <a:srgbClr val="990000"/>
    <a:srgbClr val="F68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>
        <p:guide orient="horz" pos="217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rogram%20Files%20(x86)\VantagePoint-SCE\Macros\Resource\bullsey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pct5">
                <a:fgClr>
                  <a:schemeClr val="accent1"/>
                </a:fgClr>
                <a:bgClr>
                  <a:schemeClr val="bg1"/>
                </a:bgClr>
              </a:pattFill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39A-48FE-B18D-90417CF22CCE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39A-48FE-B18D-90417CF22CCE}"/>
              </c:ext>
            </c:extLst>
          </c:dPt>
          <c:cat>
            <c:strRef>
              <c:f>Sheet1!$B$1:$B$2</c:f>
              <c:strCache>
                <c:ptCount val="2"/>
                <c:pt idx="0">
                  <c:v>Percentage of pie resembling Pac-Man</c:v>
                </c:pt>
                <c:pt idx="1">
                  <c:v>Percentage of pie not resembling Pac-Man</c:v>
                </c:pt>
              </c:strCache>
            </c:strRef>
          </c:cat>
          <c:val>
            <c:numRef>
              <c:f>Sheet1!$A$1:$A$2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39A-48FE-B18D-90417CF22C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83592384"/>
        <c:axId val="483585496"/>
      </c:barChart>
      <c:catAx>
        <c:axId val="4835923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83585496"/>
        <c:crosses val="autoZero"/>
        <c:auto val="1"/>
        <c:lblAlgn val="ctr"/>
        <c:lblOffset val="100"/>
        <c:noMultiLvlLbl val="0"/>
      </c:catAx>
      <c:valAx>
        <c:axId val="483585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3592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0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19050" cap="rnd">
                <a:solidFill>
                  <a:schemeClr val="tx1">
                    <a:lumMod val="85000"/>
                    <a:lumOff val="1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349F-4794-AB07-9F3A9D1B811E}"/>
              </c:ext>
            </c:extLst>
          </c:dPt>
          <c:dPt>
            <c:idx val="1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1905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349F-4794-AB07-9F3A9D1B811E}"/>
              </c:ext>
            </c:extLst>
          </c:dPt>
          <c:cat>
            <c:strRef>
              <c:f>Sheet1!$B$1:$B$2</c:f>
              <c:strCache>
                <c:ptCount val="2"/>
                <c:pt idx="0">
                  <c:v>Percentage of pie resembling Pac-Man</c:v>
                </c:pt>
                <c:pt idx="1">
                  <c:v>Percentage of pie not resembling Pac-Man</c:v>
                </c:pt>
              </c:strCache>
            </c:strRef>
          </c:cat>
          <c:val>
            <c:numRef>
              <c:f>Sheet1!$A$1:$A$2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49F-4794-AB07-9F3A9D1B81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3592384"/>
        <c:axId val="483585496"/>
      </c:lineChart>
      <c:catAx>
        <c:axId val="4835923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83585496"/>
        <c:crosses val="autoZero"/>
        <c:auto val="1"/>
        <c:lblAlgn val="ctr"/>
        <c:lblOffset val="100"/>
        <c:noMultiLvlLbl val="0"/>
      </c:catAx>
      <c:valAx>
        <c:axId val="483585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3592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pattFill prst="pct5">
                <a:fgClr>
                  <a:schemeClr val="accent1"/>
                </a:fgClr>
                <a:bgClr>
                  <a:schemeClr val="bg1"/>
                </a:bgClr>
              </a:pattFill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39A-48FE-B18D-90417CF22CCE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39A-48FE-B18D-90417CF22CCE}"/>
              </c:ext>
            </c:extLst>
          </c:dPt>
          <c:cat>
            <c:strRef>
              <c:f>Sheet1!$B$1:$B$2</c:f>
              <c:strCache>
                <c:ptCount val="2"/>
                <c:pt idx="0">
                  <c:v>Percentage of pie resembling Pac-Man</c:v>
                </c:pt>
                <c:pt idx="1">
                  <c:v>Percentage of pie not resembling Pac-Man</c:v>
                </c:pt>
              </c:strCache>
            </c:strRef>
          </c:cat>
          <c:val>
            <c:numRef>
              <c:f>Sheet1!$A$1:$A$2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39A-48FE-B18D-90417CF22C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A39A-48FE-B18D-90417CF22CC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A39A-48FE-B18D-90417CF22CCE}"/>
              </c:ext>
            </c:extLst>
          </c:dPt>
          <c:cat>
            <c:strRef>
              <c:f>Sheet1!$B$1:$B$2</c:f>
              <c:strCache>
                <c:ptCount val="2"/>
                <c:pt idx="0">
                  <c:v>Percentage of pie resembling Pac-Man</c:v>
                </c:pt>
                <c:pt idx="1">
                  <c:v>Percentage of pie not resembling Pac-Man</c:v>
                </c:pt>
              </c:strCache>
            </c:strRef>
          </c:cat>
          <c:val>
            <c:numRef>
              <c:f>Sheet1!$A$1:$A$2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39A-48FE-B18D-90417CF22C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FF00"/>
              </a:solidFill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39A-48FE-B18D-90417CF22CCE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39A-48FE-B18D-90417CF22CCE}"/>
              </c:ext>
            </c:extLst>
          </c:dPt>
          <c:cat>
            <c:strRef>
              <c:f>Sheet1!$B$1:$B$2</c:f>
              <c:strCache>
                <c:ptCount val="2"/>
                <c:pt idx="0">
                  <c:v>Percentage of pie resembling Pac-Man</c:v>
                </c:pt>
                <c:pt idx="1">
                  <c:v>Percentage of pie not resembling Pac-Man</c:v>
                </c:pt>
              </c:strCache>
            </c:strRef>
          </c:cat>
          <c:val>
            <c:numRef>
              <c:f>Sheet1!$A$1:$A$2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39A-48FE-B18D-90417CF22C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19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FF00"/>
              </a:solidFill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39A-48FE-B18D-90417CF22CCE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39A-48FE-B18D-90417CF22CCE}"/>
              </c:ext>
            </c:extLst>
          </c:dPt>
          <c:cat>
            <c:strRef>
              <c:f>Sheet1!$B$1:$B$2</c:f>
              <c:strCache>
                <c:ptCount val="2"/>
                <c:pt idx="0">
                  <c:v>Percentage of pie resembling Pac-Man</c:v>
                </c:pt>
                <c:pt idx="1">
                  <c:v>Percentage of pie not resembling Pac-Man</c:v>
                </c:pt>
              </c:strCache>
            </c:strRef>
          </c:cat>
          <c:val>
            <c:numRef>
              <c:f>Sheet1!$A$1:$A$2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39A-48FE-B18D-90417CF22C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19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750404926231007E-2"/>
          <c:y val="0"/>
          <c:w val="0.81121349456938086"/>
          <c:h val="1"/>
        </c:manualLayout>
      </c:layout>
      <c:doughnutChart>
        <c:varyColors val="0"/>
        <c:ser>
          <c:idx val="1"/>
          <c:order val="1"/>
          <c:tx>
            <c:v>Launched</c:v>
          </c:tx>
          <c:spPr>
            <a:solidFill>
              <a:schemeClr val="accent2"/>
            </a:solidFill>
            <a:ln w="12700">
              <a:solidFill>
                <a:srgbClr val="767171"/>
              </a:solidFill>
            </a:ln>
            <a:effectLst/>
          </c:spPr>
          <c:dPt>
            <c:idx val="0"/>
            <c:bubble3D val="0"/>
            <c:spPr>
              <a:solidFill>
                <a:schemeClr val="accent2"/>
              </a:solidFill>
              <a:ln w="12700">
                <a:solidFill>
                  <a:srgbClr val="76717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219-4C7A-8345-CB5C0F4F87E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rgbClr val="76717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219-4C7A-8345-CB5C0F4F87EF}"/>
              </c:ext>
            </c:extLst>
          </c:dPt>
          <c:val>
            <c:numRef>
              <c:f>Sheet1!$D$1:$D$5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219-4C7A-8345-CB5C0F4F87EF}"/>
            </c:ext>
          </c:extLst>
        </c:ser>
        <c:ser>
          <c:idx val="2"/>
          <c:order val="2"/>
          <c:tx>
            <c:v>Phase 2</c:v>
          </c:tx>
          <c:spPr>
            <a:solidFill>
              <a:schemeClr val="accent3"/>
            </a:solidFill>
            <a:ln w="12700">
              <a:solidFill>
                <a:srgbClr val="767171"/>
              </a:solidFill>
            </a:ln>
            <a:effectLst/>
          </c:spPr>
          <c:val>
            <c:numRef>
              <c:f>Sheet1!$D$1:$D$5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219-4C7A-8345-CB5C0F4F87EF}"/>
            </c:ext>
          </c:extLst>
        </c:ser>
        <c:ser>
          <c:idx val="3"/>
          <c:order val="3"/>
          <c:tx>
            <c:v>Phase 1</c:v>
          </c:tx>
          <c:spPr>
            <a:solidFill>
              <a:schemeClr val="accent4"/>
            </a:solidFill>
            <a:ln w="12700">
              <a:solidFill>
                <a:srgbClr val="767171"/>
              </a:solidFill>
            </a:ln>
            <a:effectLst/>
          </c:spPr>
          <c:val>
            <c:numRef>
              <c:f>Sheet1!$D$1:$D$5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219-4C7A-8345-CB5C0F4F87EF}"/>
            </c:ext>
          </c:extLst>
        </c:ser>
        <c:ser>
          <c:idx val="4"/>
          <c:order val="4"/>
          <c:tx>
            <c:v>Preclinical</c:v>
          </c:tx>
          <c:spPr>
            <a:solidFill>
              <a:schemeClr val="accent5"/>
            </a:solidFill>
            <a:ln w="12700">
              <a:solidFill>
                <a:srgbClr val="767171"/>
              </a:solidFill>
            </a:ln>
            <a:effectLst/>
          </c:spPr>
          <c:val>
            <c:numRef>
              <c:f>Sheet1!$D$1:$D$5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219-4C7A-8345-CB5C0F4F87EF}"/>
            </c:ext>
          </c:extLst>
        </c:ser>
        <c:ser>
          <c:idx val="5"/>
          <c:order val="5"/>
          <c:tx>
            <c:v>CategoryNames</c:v>
          </c:tx>
          <c:spPr>
            <a:noFill/>
            <a:ln w="19050"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70AD47"/>
                  </a:solidFill>
                </a14:hiddenFill>
              </a:ext>
            </a:extLst>
          </c:spPr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/>
                      <a:t>Small molecules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219-4C7A-8345-CB5C0F4F87EF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/>
                      <a:t>Protein &amp; Peptide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219-4C7A-8345-CB5C0F4F87EF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/>
                      <a:t>Cell therapy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219-4C7A-8345-CB5C0F4F87EF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/>
                      <a:t>Biological, other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219-4C7A-8345-CB5C0F4F87EF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/>
                      <a:t>Antibodies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219-4C7A-8345-CB5C0F4F87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val>
            <c:numRef>
              <c:f>Sheet1!$D$1:$D$5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8219-4C7A-8345-CB5C0F4F87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  <c:holeSize val="0"/>
      </c:doughnutChart>
      <c:scatterChart>
        <c:scatterStyle val="lineMarker"/>
        <c:varyColors val="0"/>
        <c:ser>
          <c:idx val="0"/>
          <c:order val="0"/>
          <c:tx>
            <c:v>Points</c:v>
          </c:tx>
          <c:spPr>
            <a:ln w="25400" cap="rnd">
              <a:noFill/>
              <a:round/>
            </a:ln>
            <a:effectLst/>
          </c:spPr>
          <c:marker>
            <c:symbol val="square"/>
            <c:size val="5"/>
            <c:spPr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chemeClr val="bg2">
                    <a:lumMod val="90000"/>
                  </a:schemeClr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ALT 803</a:t>
                    </a:r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219-4C7A-8345-CB5C0F4F87E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aNK</a:t>
                    </a:r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219-4C7A-8345-CB5C0F4F87EF}"/>
                </c:ext>
              </c:extLst>
            </c:dLbl>
            <c:dLbl>
              <c:idx val="2"/>
              <c:layout>
                <c:manualLayout>
                  <c:x val="-4.5711111071118887E-2"/>
                  <c:y val="-2.592592592592592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>
                        <a:solidFill>
                          <a:schemeClr val="bg1"/>
                        </a:solidFill>
                      </a:rPr>
                      <a:t>Avelumab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219-4C7A-8345-CB5C0F4F87E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BGB-A317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219-4C7A-8345-CB5C0F4F87E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Cabozantinib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219-4C7A-8345-CB5C0F4F87E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CK-301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219-4C7A-8345-CB5C0F4F87E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ETBX-051</a:t>
                    </a:r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219-4C7A-8345-CB5C0F4F87EF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ETBX-061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219-4C7A-8345-CB5C0F4F87EF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F16IL2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219-4C7A-8345-CB5C0F4F87EF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IDG100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219-4C7A-8345-CB5C0F4F87EF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ipilimumab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219-4C7A-8345-CB5C0F4F87EF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/>
                      <a:t>LTvax</a:t>
                    </a:r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8219-4C7A-8345-CB5C0F4F87EF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/>
                      <a:t>MCPyV TAg-specific polyclonal autologous CD8-positive T cell vaccine</a:t>
                    </a:r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8219-4C7A-8345-CB5C0F4F87EF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/>
                      <a:t>Merkel cell polyomavirus inhibitors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8219-4C7A-8345-CB5C0F4F87EF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/>
                      <a:t>nivolumab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8219-4C7A-8345-CB5C0F4F87EF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/>
                      <a:t>pazopanib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8219-4C7A-8345-CB5C0F4F87EF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r>
                      <a:rPr lang="en-US"/>
                      <a:t>Pembrolizumab</a:t>
                    </a:r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8219-4C7A-8345-CB5C0F4F87EF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r>
                      <a:rPr lang="en-US"/>
                      <a:t>PEN-221</a:t>
                    </a:r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8219-4C7A-8345-CB5C0F4F87EF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r>
                      <a:rPr lang="en-US"/>
                      <a:t>Signifor</a:t>
                    </a:r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8219-4C7A-8345-CB5C0F4F87EF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r>
                      <a:rPr lang="en-US"/>
                      <a:t>SIRPa-Fc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8219-4C7A-8345-CB5C0F4F87EF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r>
                      <a:rPr lang="en-US"/>
                      <a:t>talimogene laherparepvec</a:t>
                    </a:r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8219-4C7A-8345-CB5C0F4F87EF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r>
                      <a:rPr lang="en-US"/>
                      <a:t>Tavokinogene telsaplasmid</a:t>
                    </a:r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8219-4C7A-8345-CB5C0F4F87EF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r>
                      <a:rPr lang="en-US"/>
                      <a:t>utomilumab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8219-4C7A-8345-CB5C0F4F87EF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r>
                      <a:rPr lang="en-US"/>
                      <a:t>ZRx101</a:t>
                    </a:r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8219-4C7A-8345-CB5C0F4F87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Sheet1!$E$1:$E$24</c:f>
              <c:numCache>
                <c:formatCode>General</c:formatCode>
                <c:ptCount val="24"/>
                <c:pt idx="0">
                  <c:v>-0.19578928833007744</c:v>
                </c:pt>
                <c:pt idx="1">
                  <c:v>-1.4871672920607155</c:v>
                </c:pt>
                <c:pt idx="2">
                  <c:v>0.25000000000000006</c:v>
                </c:pt>
                <c:pt idx="3">
                  <c:v>2.1650635094610968</c:v>
                </c:pt>
                <c:pt idx="4">
                  <c:v>1.060660171779821</c:v>
                </c:pt>
                <c:pt idx="5">
                  <c:v>3.0310889132455356</c:v>
                </c:pt>
                <c:pt idx="6">
                  <c:v>-1.5480104157665047</c:v>
                </c:pt>
                <c:pt idx="7">
                  <c:v>0.68281612705644901</c:v>
                </c:pt>
                <c:pt idx="8">
                  <c:v>1.4095389311788626</c:v>
                </c:pt>
                <c:pt idx="9">
                  <c:v>2.1650635094610959</c:v>
                </c:pt>
                <c:pt idx="10">
                  <c:v>2.144009796090085E-16</c:v>
                </c:pt>
                <c:pt idx="11">
                  <c:v>-2.7767366910193227</c:v>
                </c:pt>
                <c:pt idx="12">
                  <c:v>-1.4871672920607157</c:v>
                </c:pt>
                <c:pt idx="13">
                  <c:v>3.0310889132455343</c:v>
                </c:pt>
                <c:pt idx="14">
                  <c:v>0.75000000000000022</c:v>
                </c:pt>
                <c:pt idx="15">
                  <c:v>1.4488887394336025</c:v>
                </c:pt>
                <c:pt idx="16">
                  <c:v>-0.26047226650039546</c:v>
                </c:pt>
                <c:pt idx="17">
                  <c:v>-0.98901872265010327</c:v>
                </c:pt>
                <c:pt idx="18">
                  <c:v>-1.1057217255475034</c:v>
                </c:pt>
                <c:pt idx="19">
                  <c:v>0.48772580504032076</c:v>
                </c:pt>
                <c:pt idx="20">
                  <c:v>-1.3453091122990324</c:v>
                </c:pt>
                <c:pt idx="21">
                  <c:v>-1.3858192987669302</c:v>
                </c:pt>
                <c:pt idx="22">
                  <c:v>1.531435568635775E-16</c:v>
                </c:pt>
                <c:pt idx="23">
                  <c:v>-1.1900300104368529</c:v>
                </c:pt>
              </c:numCache>
            </c:numRef>
          </c:xVal>
          <c:yVal>
            <c:numRef>
              <c:f>Sheet1!$F$1:$F$24</c:f>
              <c:numCache>
                <c:formatCode>General</c:formatCode>
                <c:ptCount val="24"/>
                <c:pt idx="0">
                  <c:v>-1.4871672920607155</c:v>
                </c:pt>
                <c:pt idx="1">
                  <c:v>0.19578928833007736</c:v>
                </c:pt>
                <c:pt idx="2">
                  <c:v>0.4330127018922193</c:v>
                </c:pt>
                <c:pt idx="3">
                  <c:v>1.2499999999999998</c:v>
                </c:pt>
                <c:pt idx="4">
                  <c:v>-1.0606601717798214</c:v>
                </c:pt>
                <c:pt idx="5">
                  <c:v>1.7499999999999998</c:v>
                </c:pt>
                <c:pt idx="6">
                  <c:v>-3.1390545953644091</c:v>
                </c:pt>
                <c:pt idx="7">
                  <c:v>-3.4327484814113065</c:v>
                </c:pt>
                <c:pt idx="8">
                  <c:v>0.5130302149885031</c:v>
                </c:pt>
                <c:pt idx="9">
                  <c:v>-1.2500000000000011</c:v>
                </c:pt>
                <c:pt idx="10">
                  <c:v>3.5</c:v>
                </c:pt>
                <c:pt idx="11">
                  <c:v>2.1306650015305229</c:v>
                </c:pt>
                <c:pt idx="12">
                  <c:v>-0.19578928833007697</c:v>
                </c:pt>
                <c:pt idx="13">
                  <c:v>-1.7500000000000016</c:v>
                </c:pt>
                <c:pt idx="14">
                  <c:v>1.299038105676658</c:v>
                </c:pt>
                <c:pt idx="15">
                  <c:v>-0.388228567653781</c:v>
                </c:pt>
                <c:pt idx="16">
                  <c:v>1.477211629518312</c:v>
                </c:pt>
                <c:pt idx="17">
                  <c:v>1.1277597112184661</c:v>
                </c:pt>
                <c:pt idx="18">
                  <c:v>-2.2421818538317204</c:v>
                </c:pt>
                <c:pt idx="19">
                  <c:v>-2.4519632010080761</c:v>
                </c:pt>
                <c:pt idx="20">
                  <c:v>0.66343303532850195</c:v>
                </c:pt>
                <c:pt idx="21">
                  <c:v>-0.57402514854763453</c:v>
                </c:pt>
                <c:pt idx="22">
                  <c:v>2.5</c:v>
                </c:pt>
                <c:pt idx="23">
                  <c:v>-0.91314214351308098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6-8219-4C7A-8345-CB5C0F4F87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94505568"/>
        <c:axId val="594508520"/>
      </c:scatterChart>
      <c:valAx>
        <c:axId val="594508520"/>
        <c:scaling>
          <c:orientation val="minMax"/>
          <c:max val="5"/>
          <c:min val="-5"/>
        </c:scaling>
        <c:delete val="1"/>
        <c:axPos val="r"/>
        <c:numFmt formatCode="General" sourceLinked="1"/>
        <c:majorTickMark val="out"/>
        <c:minorTickMark val="none"/>
        <c:tickLblPos val="nextTo"/>
        <c:crossAx val="594505568"/>
        <c:crosses val="max"/>
        <c:crossBetween val="midCat"/>
      </c:valAx>
      <c:valAx>
        <c:axId val="594505568"/>
        <c:scaling>
          <c:orientation val="minMax"/>
          <c:max val="5"/>
          <c:min val="-5"/>
        </c:scaling>
        <c:delete val="1"/>
        <c:axPos val="t"/>
        <c:numFmt formatCode="General" sourceLinked="1"/>
        <c:majorTickMark val="out"/>
        <c:minorTickMark val="none"/>
        <c:tickLblPos val="nextTo"/>
        <c:crossAx val="594508520"/>
        <c:crosses val="max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4"/>
        <c:delete val="1"/>
      </c:legendEntry>
      <c:legendEntry>
        <c:idx val="5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BD400-178C-4E46-8B1C-98070CB60EB4}" type="datetimeFigureOut">
              <a:rPr lang="en-US" smtClean="0"/>
              <a:pPr/>
              <a:t>4/12/2019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CC8D5-6D68-A443-97C0-91AE597713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283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F9F7713F-F276-4D99-902A-2B487E52E911}"/>
              </a:ext>
            </a:extLst>
          </p:cNvPr>
          <p:cNvGrpSpPr/>
          <p:nvPr userDrawn="1"/>
        </p:nvGrpSpPr>
        <p:grpSpPr>
          <a:xfrm>
            <a:off x="-699449" y="2843200"/>
            <a:ext cx="13590897" cy="2513904"/>
            <a:chOff x="0" y="1905001"/>
            <a:chExt cx="13312790" cy="2463103"/>
          </a:xfrm>
        </p:grpSpPr>
        <p:grpSp>
          <p:nvGrpSpPr>
            <p:cNvPr id="6" name="Group 13">
              <a:extLst>
                <a:ext uri="{FF2B5EF4-FFF2-40B4-BE49-F238E27FC236}">
                  <a16:creationId xmlns:a16="http://schemas.microsoft.com/office/drawing/2014/main" id="{31419B6E-6072-486F-934D-334D97AE707D}"/>
                </a:ext>
              </a:extLst>
            </p:cNvPr>
            <p:cNvGrpSpPr/>
            <p:nvPr/>
          </p:nvGrpSpPr>
          <p:grpSpPr>
            <a:xfrm rot="16200000">
              <a:off x="617101" y="2518213"/>
              <a:ext cx="1232788" cy="2466989"/>
              <a:chOff x="292800" y="3047985"/>
              <a:chExt cx="1232788" cy="2466989"/>
            </a:xfrm>
          </p:grpSpPr>
          <p:sp>
            <p:nvSpPr>
              <p:cNvPr id="25" name="Freeform 5">
                <a:extLst>
                  <a:ext uri="{FF2B5EF4-FFF2-40B4-BE49-F238E27FC236}">
                    <a16:creationId xmlns:a16="http://schemas.microsoft.com/office/drawing/2014/main" id="{F82E582C-1395-49A6-B9CA-BE4DC6F738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800" y="3047985"/>
                <a:ext cx="1232788" cy="2466989"/>
              </a:xfrm>
              <a:custGeom>
                <a:avLst/>
                <a:gdLst/>
                <a:ahLst/>
                <a:cxnLst>
                  <a:cxn ang="0">
                    <a:pos x="1656" y="3490"/>
                  </a:cxn>
                  <a:cxn ang="0">
                    <a:pos x="1481" y="3471"/>
                  </a:cxn>
                  <a:cxn ang="0">
                    <a:pos x="1310" y="3437"/>
                  </a:cxn>
                  <a:cxn ang="0">
                    <a:pos x="1146" y="3387"/>
                  </a:cxn>
                  <a:cxn ang="0">
                    <a:pos x="990" y="3319"/>
                  </a:cxn>
                  <a:cxn ang="0">
                    <a:pos x="841" y="3239"/>
                  </a:cxn>
                  <a:cxn ang="0">
                    <a:pos x="703" y="3145"/>
                  </a:cxn>
                  <a:cxn ang="0">
                    <a:pos x="572" y="3037"/>
                  </a:cxn>
                  <a:cxn ang="0">
                    <a:pos x="454" y="2919"/>
                  </a:cxn>
                  <a:cxn ang="0">
                    <a:pos x="348" y="2790"/>
                  </a:cxn>
                  <a:cxn ang="0">
                    <a:pos x="254" y="2651"/>
                  </a:cxn>
                  <a:cxn ang="0">
                    <a:pos x="172" y="2502"/>
                  </a:cxn>
                  <a:cxn ang="0">
                    <a:pos x="106" y="2345"/>
                  </a:cxn>
                  <a:cxn ang="0">
                    <a:pos x="55" y="2182"/>
                  </a:cxn>
                  <a:cxn ang="0">
                    <a:pos x="20" y="2012"/>
                  </a:cxn>
                  <a:cxn ang="0">
                    <a:pos x="3" y="1836"/>
                  </a:cxn>
                  <a:cxn ang="0">
                    <a:pos x="0" y="1701"/>
                  </a:cxn>
                  <a:cxn ang="0">
                    <a:pos x="14" y="1524"/>
                  </a:cxn>
                  <a:cxn ang="0">
                    <a:pos x="45" y="1352"/>
                  </a:cxn>
                  <a:cxn ang="0">
                    <a:pos x="92" y="1187"/>
                  </a:cxn>
                  <a:cxn ang="0">
                    <a:pos x="155" y="1029"/>
                  </a:cxn>
                  <a:cxn ang="0">
                    <a:pos x="232" y="878"/>
                  </a:cxn>
                  <a:cxn ang="0">
                    <a:pos x="323" y="736"/>
                  </a:cxn>
                  <a:cxn ang="0">
                    <a:pos x="426" y="604"/>
                  </a:cxn>
                  <a:cxn ang="0">
                    <a:pos x="541" y="483"/>
                  </a:cxn>
                  <a:cxn ang="0">
                    <a:pos x="669" y="373"/>
                  </a:cxn>
                  <a:cxn ang="0">
                    <a:pos x="806" y="275"/>
                  </a:cxn>
                  <a:cxn ang="0">
                    <a:pos x="952" y="192"/>
                  </a:cxn>
                  <a:cxn ang="0">
                    <a:pos x="1106" y="121"/>
                  </a:cxn>
                  <a:cxn ang="0">
                    <a:pos x="1269" y="66"/>
                  </a:cxn>
                  <a:cxn ang="0">
                    <a:pos x="1438" y="27"/>
                  </a:cxn>
                  <a:cxn ang="0">
                    <a:pos x="1612" y="4"/>
                  </a:cxn>
                  <a:cxn ang="0">
                    <a:pos x="1746" y="933"/>
                  </a:cxn>
                  <a:cxn ang="0">
                    <a:pos x="1623" y="942"/>
                  </a:cxn>
                  <a:cxn ang="0">
                    <a:pos x="1467" y="982"/>
                  </a:cxn>
                  <a:cxn ang="0">
                    <a:pos x="1326" y="1052"/>
                  </a:cxn>
                  <a:cxn ang="0">
                    <a:pos x="1200" y="1144"/>
                  </a:cxn>
                  <a:cxn ang="0">
                    <a:pos x="1095" y="1259"/>
                  </a:cxn>
                  <a:cxn ang="0">
                    <a:pos x="1014" y="1395"/>
                  </a:cxn>
                  <a:cxn ang="0">
                    <a:pos x="960" y="1544"/>
                  </a:cxn>
                  <a:cxn ang="0">
                    <a:pos x="935" y="1704"/>
                  </a:cxn>
                  <a:cxn ang="0">
                    <a:pos x="938" y="1828"/>
                  </a:cxn>
                  <a:cxn ang="0">
                    <a:pos x="970" y="1987"/>
                  </a:cxn>
                  <a:cxn ang="0">
                    <a:pos x="1032" y="2133"/>
                  </a:cxn>
                  <a:cxn ang="0">
                    <a:pos x="1120" y="2262"/>
                  </a:cxn>
                  <a:cxn ang="0">
                    <a:pos x="1229" y="2373"/>
                  </a:cxn>
                  <a:cxn ang="0">
                    <a:pos x="1360" y="2461"/>
                  </a:cxn>
                  <a:cxn ang="0">
                    <a:pos x="1504" y="2522"/>
                  </a:cxn>
                  <a:cxn ang="0">
                    <a:pos x="1663" y="2554"/>
                  </a:cxn>
                </a:cxnLst>
                <a:rect l="0" t="0" r="r" b="b"/>
                <a:pathLst>
                  <a:path w="1746" h="3493">
                    <a:moveTo>
                      <a:pt x="1746" y="3493"/>
                    </a:moveTo>
                    <a:lnTo>
                      <a:pt x="1746" y="3493"/>
                    </a:lnTo>
                    <a:lnTo>
                      <a:pt x="1701" y="3491"/>
                    </a:lnTo>
                    <a:lnTo>
                      <a:pt x="1656" y="3490"/>
                    </a:lnTo>
                    <a:lnTo>
                      <a:pt x="1612" y="3487"/>
                    </a:lnTo>
                    <a:lnTo>
                      <a:pt x="1567" y="3484"/>
                    </a:lnTo>
                    <a:lnTo>
                      <a:pt x="1524" y="3477"/>
                    </a:lnTo>
                    <a:lnTo>
                      <a:pt x="1481" y="3471"/>
                    </a:lnTo>
                    <a:lnTo>
                      <a:pt x="1438" y="3465"/>
                    </a:lnTo>
                    <a:lnTo>
                      <a:pt x="1395" y="3456"/>
                    </a:lnTo>
                    <a:lnTo>
                      <a:pt x="1352" y="3447"/>
                    </a:lnTo>
                    <a:lnTo>
                      <a:pt x="1310" y="3437"/>
                    </a:lnTo>
                    <a:lnTo>
                      <a:pt x="1269" y="3425"/>
                    </a:lnTo>
                    <a:lnTo>
                      <a:pt x="1227" y="3413"/>
                    </a:lnTo>
                    <a:lnTo>
                      <a:pt x="1187" y="3400"/>
                    </a:lnTo>
                    <a:lnTo>
                      <a:pt x="1146" y="3387"/>
                    </a:lnTo>
                    <a:lnTo>
                      <a:pt x="1106" y="3371"/>
                    </a:lnTo>
                    <a:lnTo>
                      <a:pt x="1067" y="3354"/>
                    </a:lnTo>
                    <a:lnTo>
                      <a:pt x="1029" y="3337"/>
                    </a:lnTo>
                    <a:lnTo>
                      <a:pt x="990" y="3319"/>
                    </a:lnTo>
                    <a:lnTo>
                      <a:pt x="952" y="3301"/>
                    </a:lnTo>
                    <a:lnTo>
                      <a:pt x="915" y="3281"/>
                    </a:lnTo>
                    <a:lnTo>
                      <a:pt x="878" y="3261"/>
                    </a:lnTo>
                    <a:lnTo>
                      <a:pt x="841" y="3239"/>
                    </a:lnTo>
                    <a:lnTo>
                      <a:pt x="806" y="3217"/>
                    </a:lnTo>
                    <a:lnTo>
                      <a:pt x="771" y="3193"/>
                    </a:lnTo>
                    <a:lnTo>
                      <a:pt x="737" y="3170"/>
                    </a:lnTo>
                    <a:lnTo>
                      <a:pt x="703" y="3145"/>
                    </a:lnTo>
                    <a:lnTo>
                      <a:pt x="669" y="3119"/>
                    </a:lnTo>
                    <a:lnTo>
                      <a:pt x="637" y="3093"/>
                    </a:lnTo>
                    <a:lnTo>
                      <a:pt x="604" y="3065"/>
                    </a:lnTo>
                    <a:lnTo>
                      <a:pt x="572" y="3037"/>
                    </a:lnTo>
                    <a:lnTo>
                      <a:pt x="541" y="3010"/>
                    </a:lnTo>
                    <a:lnTo>
                      <a:pt x="512" y="2981"/>
                    </a:lnTo>
                    <a:lnTo>
                      <a:pt x="483" y="2950"/>
                    </a:lnTo>
                    <a:lnTo>
                      <a:pt x="454" y="2919"/>
                    </a:lnTo>
                    <a:lnTo>
                      <a:pt x="426" y="2888"/>
                    </a:lnTo>
                    <a:lnTo>
                      <a:pt x="400" y="2856"/>
                    </a:lnTo>
                    <a:lnTo>
                      <a:pt x="374" y="2824"/>
                    </a:lnTo>
                    <a:lnTo>
                      <a:pt x="348" y="2790"/>
                    </a:lnTo>
                    <a:lnTo>
                      <a:pt x="323" y="2756"/>
                    </a:lnTo>
                    <a:lnTo>
                      <a:pt x="298" y="2722"/>
                    </a:lnTo>
                    <a:lnTo>
                      <a:pt x="275" y="2687"/>
                    </a:lnTo>
                    <a:lnTo>
                      <a:pt x="254" y="2651"/>
                    </a:lnTo>
                    <a:lnTo>
                      <a:pt x="232" y="2614"/>
                    </a:lnTo>
                    <a:lnTo>
                      <a:pt x="211" y="2578"/>
                    </a:lnTo>
                    <a:lnTo>
                      <a:pt x="191" y="2541"/>
                    </a:lnTo>
                    <a:lnTo>
                      <a:pt x="172" y="2502"/>
                    </a:lnTo>
                    <a:lnTo>
                      <a:pt x="155" y="2464"/>
                    </a:lnTo>
                    <a:lnTo>
                      <a:pt x="137" y="2425"/>
                    </a:lnTo>
                    <a:lnTo>
                      <a:pt x="121" y="2385"/>
                    </a:lnTo>
                    <a:lnTo>
                      <a:pt x="106" y="2345"/>
                    </a:lnTo>
                    <a:lnTo>
                      <a:pt x="92" y="2305"/>
                    </a:lnTo>
                    <a:lnTo>
                      <a:pt x="78" y="2265"/>
                    </a:lnTo>
                    <a:lnTo>
                      <a:pt x="66" y="2224"/>
                    </a:lnTo>
                    <a:lnTo>
                      <a:pt x="55" y="2182"/>
                    </a:lnTo>
                    <a:lnTo>
                      <a:pt x="45" y="2139"/>
                    </a:lnTo>
                    <a:lnTo>
                      <a:pt x="35" y="2098"/>
                    </a:lnTo>
                    <a:lnTo>
                      <a:pt x="28" y="2055"/>
                    </a:lnTo>
                    <a:lnTo>
                      <a:pt x="20" y="2012"/>
                    </a:lnTo>
                    <a:lnTo>
                      <a:pt x="14" y="1968"/>
                    </a:lnTo>
                    <a:lnTo>
                      <a:pt x="9" y="1924"/>
                    </a:lnTo>
                    <a:lnTo>
                      <a:pt x="5" y="1881"/>
                    </a:lnTo>
                    <a:lnTo>
                      <a:pt x="3" y="1836"/>
                    </a:lnTo>
                    <a:lnTo>
                      <a:pt x="0" y="1792"/>
                    </a:lnTo>
                    <a:lnTo>
                      <a:pt x="0" y="1745"/>
                    </a:lnTo>
                    <a:lnTo>
                      <a:pt x="0" y="1745"/>
                    </a:lnTo>
                    <a:lnTo>
                      <a:pt x="0" y="1701"/>
                    </a:lnTo>
                    <a:lnTo>
                      <a:pt x="3" y="1656"/>
                    </a:lnTo>
                    <a:lnTo>
                      <a:pt x="5" y="1612"/>
                    </a:lnTo>
                    <a:lnTo>
                      <a:pt x="9" y="1567"/>
                    </a:lnTo>
                    <a:lnTo>
                      <a:pt x="14" y="1524"/>
                    </a:lnTo>
                    <a:lnTo>
                      <a:pt x="20" y="1481"/>
                    </a:lnTo>
                    <a:lnTo>
                      <a:pt x="28" y="1438"/>
                    </a:lnTo>
                    <a:lnTo>
                      <a:pt x="35" y="1395"/>
                    </a:lnTo>
                    <a:lnTo>
                      <a:pt x="45" y="1352"/>
                    </a:lnTo>
                    <a:lnTo>
                      <a:pt x="55" y="1310"/>
                    </a:lnTo>
                    <a:lnTo>
                      <a:pt x="66" y="1269"/>
                    </a:lnTo>
                    <a:lnTo>
                      <a:pt x="78" y="1227"/>
                    </a:lnTo>
                    <a:lnTo>
                      <a:pt x="92" y="1187"/>
                    </a:lnTo>
                    <a:lnTo>
                      <a:pt x="106" y="1146"/>
                    </a:lnTo>
                    <a:lnTo>
                      <a:pt x="121" y="1107"/>
                    </a:lnTo>
                    <a:lnTo>
                      <a:pt x="137" y="1067"/>
                    </a:lnTo>
                    <a:lnTo>
                      <a:pt x="155" y="1029"/>
                    </a:lnTo>
                    <a:lnTo>
                      <a:pt x="172" y="990"/>
                    </a:lnTo>
                    <a:lnTo>
                      <a:pt x="191" y="952"/>
                    </a:lnTo>
                    <a:lnTo>
                      <a:pt x="211" y="915"/>
                    </a:lnTo>
                    <a:lnTo>
                      <a:pt x="232" y="878"/>
                    </a:lnTo>
                    <a:lnTo>
                      <a:pt x="254" y="841"/>
                    </a:lnTo>
                    <a:lnTo>
                      <a:pt x="275" y="806"/>
                    </a:lnTo>
                    <a:lnTo>
                      <a:pt x="298" y="770"/>
                    </a:lnTo>
                    <a:lnTo>
                      <a:pt x="323" y="736"/>
                    </a:lnTo>
                    <a:lnTo>
                      <a:pt x="348" y="703"/>
                    </a:lnTo>
                    <a:lnTo>
                      <a:pt x="374" y="669"/>
                    </a:lnTo>
                    <a:lnTo>
                      <a:pt x="400" y="636"/>
                    </a:lnTo>
                    <a:lnTo>
                      <a:pt x="426" y="604"/>
                    </a:lnTo>
                    <a:lnTo>
                      <a:pt x="454" y="572"/>
                    </a:lnTo>
                    <a:lnTo>
                      <a:pt x="483" y="543"/>
                    </a:lnTo>
                    <a:lnTo>
                      <a:pt x="512" y="512"/>
                    </a:lnTo>
                    <a:lnTo>
                      <a:pt x="541" y="483"/>
                    </a:lnTo>
                    <a:lnTo>
                      <a:pt x="572" y="453"/>
                    </a:lnTo>
                    <a:lnTo>
                      <a:pt x="604" y="426"/>
                    </a:lnTo>
                    <a:lnTo>
                      <a:pt x="637" y="399"/>
                    </a:lnTo>
                    <a:lnTo>
                      <a:pt x="669" y="373"/>
                    </a:lnTo>
                    <a:lnTo>
                      <a:pt x="703" y="347"/>
                    </a:lnTo>
                    <a:lnTo>
                      <a:pt x="737" y="323"/>
                    </a:lnTo>
                    <a:lnTo>
                      <a:pt x="771" y="298"/>
                    </a:lnTo>
                    <a:lnTo>
                      <a:pt x="806" y="275"/>
                    </a:lnTo>
                    <a:lnTo>
                      <a:pt x="841" y="253"/>
                    </a:lnTo>
                    <a:lnTo>
                      <a:pt x="878" y="232"/>
                    </a:lnTo>
                    <a:lnTo>
                      <a:pt x="915" y="210"/>
                    </a:lnTo>
                    <a:lnTo>
                      <a:pt x="952" y="192"/>
                    </a:lnTo>
                    <a:lnTo>
                      <a:pt x="990" y="172"/>
                    </a:lnTo>
                    <a:lnTo>
                      <a:pt x="1029" y="155"/>
                    </a:lnTo>
                    <a:lnTo>
                      <a:pt x="1067" y="136"/>
                    </a:lnTo>
                    <a:lnTo>
                      <a:pt x="1106" y="121"/>
                    </a:lnTo>
                    <a:lnTo>
                      <a:pt x="1146" y="106"/>
                    </a:lnTo>
                    <a:lnTo>
                      <a:pt x="1187" y="92"/>
                    </a:lnTo>
                    <a:lnTo>
                      <a:pt x="1227" y="78"/>
                    </a:lnTo>
                    <a:lnTo>
                      <a:pt x="1269" y="66"/>
                    </a:lnTo>
                    <a:lnTo>
                      <a:pt x="1310" y="55"/>
                    </a:lnTo>
                    <a:lnTo>
                      <a:pt x="1352" y="44"/>
                    </a:lnTo>
                    <a:lnTo>
                      <a:pt x="1395" y="35"/>
                    </a:lnTo>
                    <a:lnTo>
                      <a:pt x="1438" y="27"/>
                    </a:lnTo>
                    <a:lnTo>
                      <a:pt x="1481" y="20"/>
                    </a:lnTo>
                    <a:lnTo>
                      <a:pt x="1524" y="13"/>
                    </a:lnTo>
                    <a:lnTo>
                      <a:pt x="1567" y="9"/>
                    </a:lnTo>
                    <a:lnTo>
                      <a:pt x="1612" y="4"/>
                    </a:lnTo>
                    <a:lnTo>
                      <a:pt x="1656" y="3"/>
                    </a:lnTo>
                    <a:lnTo>
                      <a:pt x="1701" y="1"/>
                    </a:lnTo>
                    <a:lnTo>
                      <a:pt x="1746" y="0"/>
                    </a:lnTo>
                    <a:lnTo>
                      <a:pt x="1746" y="933"/>
                    </a:lnTo>
                    <a:lnTo>
                      <a:pt x="1746" y="933"/>
                    </a:lnTo>
                    <a:lnTo>
                      <a:pt x="1704" y="935"/>
                    </a:lnTo>
                    <a:lnTo>
                      <a:pt x="1663" y="938"/>
                    </a:lnTo>
                    <a:lnTo>
                      <a:pt x="1623" y="942"/>
                    </a:lnTo>
                    <a:lnTo>
                      <a:pt x="1583" y="950"/>
                    </a:lnTo>
                    <a:lnTo>
                      <a:pt x="1543" y="959"/>
                    </a:lnTo>
                    <a:lnTo>
                      <a:pt x="1504" y="970"/>
                    </a:lnTo>
                    <a:lnTo>
                      <a:pt x="1467" y="982"/>
                    </a:lnTo>
                    <a:lnTo>
                      <a:pt x="1430" y="998"/>
                    </a:lnTo>
                    <a:lnTo>
                      <a:pt x="1393" y="1013"/>
                    </a:lnTo>
                    <a:lnTo>
                      <a:pt x="1360" y="1032"/>
                    </a:lnTo>
                    <a:lnTo>
                      <a:pt x="1326" y="1052"/>
                    </a:lnTo>
                    <a:lnTo>
                      <a:pt x="1292" y="1072"/>
                    </a:lnTo>
                    <a:lnTo>
                      <a:pt x="1260" y="1095"/>
                    </a:lnTo>
                    <a:lnTo>
                      <a:pt x="1229" y="1119"/>
                    </a:lnTo>
                    <a:lnTo>
                      <a:pt x="1200" y="1144"/>
                    </a:lnTo>
                    <a:lnTo>
                      <a:pt x="1172" y="1172"/>
                    </a:lnTo>
                    <a:lnTo>
                      <a:pt x="1144" y="1199"/>
                    </a:lnTo>
                    <a:lnTo>
                      <a:pt x="1120" y="1230"/>
                    </a:lnTo>
                    <a:lnTo>
                      <a:pt x="1095" y="1259"/>
                    </a:lnTo>
                    <a:lnTo>
                      <a:pt x="1072" y="1292"/>
                    </a:lnTo>
                    <a:lnTo>
                      <a:pt x="1052" y="1325"/>
                    </a:lnTo>
                    <a:lnTo>
                      <a:pt x="1032" y="1359"/>
                    </a:lnTo>
                    <a:lnTo>
                      <a:pt x="1014" y="1395"/>
                    </a:lnTo>
                    <a:lnTo>
                      <a:pt x="998" y="1430"/>
                    </a:lnTo>
                    <a:lnTo>
                      <a:pt x="983" y="1467"/>
                    </a:lnTo>
                    <a:lnTo>
                      <a:pt x="970" y="1504"/>
                    </a:lnTo>
                    <a:lnTo>
                      <a:pt x="960" y="1544"/>
                    </a:lnTo>
                    <a:lnTo>
                      <a:pt x="950" y="1582"/>
                    </a:lnTo>
                    <a:lnTo>
                      <a:pt x="943" y="1622"/>
                    </a:lnTo>
                    <a:lnTo>
                      <a:pt x="938" y="1662"/>
                    </a:lnTo>
                    <a:lnTo>
                      <a:pt x="935" y="1704"/>
                    </a:lnTo>
                    <a:lnTo>
                      <a:pt x="934" y="1745"/>
                    </a:lnTo>
                    <a:lnTo>
                      <a:pt x="934" y="1745"/>
                    </a:lnTo>
                    <a:lnTo>
                      <a:pt x="935" y="1788"/>
                    </a:lnTo>
                    <a:lnTo>
                      <a:pt x="938" y="1828"/>
                    </a:lnTo>
                    <a:lnTo>
                      <a:pt x="943" y="1870"/>
                    </a:lnTo>
                    <a:lnTo>
                      <a:pt x="950" y="1910"/>
                    </a:lnTo>
                    <a:lnTo>
                      <a:pt x="960" y="1948"/>
                    </a:lnTo>
                    <a:lnTo>
                      <a:pt x="970" y="1987"/>
                    </a:lnTo>
                    <a:lnTo>
                      <a:pt x="983" y="2025"/>
                    </a:lnTo>
                    <a:lnTo>
                      <a:pt x="998" y="2062"/>
                    </a:lnTo>
                    <a:lnTo>
                      <a:pt x="1014" y="2098"/>
                    </a:lnTo>
                    <a:lnTo>
                      <a:pt x="1032" y="2133"/>
                    </a:lnTo>
                    <a:lnTo>
                      <a:pt x="1052" y="2167"/>
                    </a:lnTo>
                    <a:lnTo>
                      <a:pt x="1072" y="2201"/>
                    </a:lnTo>
                    <a:lnTo>
                      <a:pt x="1095" y="2231"/>
                    </a:lnTo>
                    <a:lnTo>
                      <a:pt x="1120" y="2262"/>
                    </a:lnTo>
                    <a:lnTo>
                      <a:pt x="1144" y="2291"/>
                    </a:lnTo>
                    <a:lnTo>
                      <a:pt x="1172" y="2321"/>
                    </a:lnTo>
                    <a:lnTo>
                      <a:pt x="1200" y="2347"/>
                    </a:lnTo>
                    <a:lnTo>
                      <a:pt x="1229" y="2373"/>
                    </a:lnTo>
                    <a:lnTo>
                      <a:pt x="1260" y="2398"/>
                    </a:lnTo>
                    <a:lnTo>
                      <a:pt x="1292" y="2419"/>
                    </a:lnTo>
                    <a:lnTo>
                      <a:pt x="1326" y="2441"/>
                    </a:lnTo>
                    <a:lnTo>
                      <a:pt x="1360" y="2461"/>
                    </a:lnTo>
                    <a:lnTo>
                      <a:pt x="1393" y="2478"/>
                    </a:lnTo>
                    <a:lnTo>
                      <a:pt x="1430" y="2494"/>
                    </a:lnTo>
                    <a:lnTo>
                      <a:pt x="1467" y="2510"/>
                    </a:lnTo>
                    <a:lnTo>
                      <a:pt x="1504" y="2522"/>
                    </a:lnTo>
                    <a:lnTo>
                      <a:pt x="1543" y="2533"/>
                    </a:lnTo>
                    <a:lnTo>
                      <a:pt x="1583" y="2542"/>
                    </a:lnTo>
                    <a:lnTo>
                      <a:pt x="1623" y="2550"/>
                    </a:lnTo>
                    <a:lnTo>
                      <a:pt x="1663" y="2554"/>
                    </a:lnTo>
                    <a:lnTo>
                      <a:pt x="1704" y="2558"/>
                    </a:lnTo>
                    <a:lnTo>
                      <a:pt x="1746" y="2559"/>
                    </a:lnTo>
                    <a:lnTo>
                      <a:pt x="1746" y="3493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 dirty="0"/>
              </a:p>
            </p:txBody>
          </p:sp>
          <p:sp>
            <p:nvSpPr>
              <p:cNvPr id="26" name="Freeform 27">
                <a:extLst>
                  <a:ext uri="{FF2B5EF4-FFF2-40B4-BE49-F238E27FC236}">
                    <a16:creationId xmlns:a16="http://schemas.microsoft.com/office/drawing/2014/main" id="{329A4C95-10DC-4612-ADA5-41B6C2D8C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237" y="3378423"/>
                <a:ext cx="902350" cy="1806113"/>
              </a:xfrm>
              <a:custGeom>
                <a:avLst/>
                <a:gdLst/>
                <a:ahLst/>
                <a:cxnLst>
                  <a:cxn ang="0">
                    <a:pos x="1278" y="2558"/>
                  </a:cxn>
                  <a:cxn ang="0">
                    <a:pos x="1147" y="2552"/>
                  </a:cxn>
                  <a:cxn ang="0">
                    <a:pos x="1021" y="2532"/>
                  </a:cxn>
                  <a:cxn ang="0">
                    <a:pos x="898" y="2501"/>
                  </a:cxn>
                  <a:cxn ang="0">
                    <a:pos x="781" y="2458"/>
                  </a:cxn>
                  <a:cxn ang="0">
                    <a:pos x="669" y="2404"/>
                  </a:cxn>
                  <a:cxn ang="0">
                    <a:pos x="562" y="2340"/>
                  </a:cxn>
                  <a:cxn ang="0">
                    <a:pos x="464" y="2266"/>
                  </a:cxn>
                  <a:cxn ang="0">
                    <a:pos x="373" y="2184"/>
                  </a:cxn>
                  <a:cxn ang="0">
                    <a:pos x="290" y="2092"/>
                  </a:cxn>
                  <a:cxn ang="0">
                    <a:pos x="218" y="1994"/>
                  </a:cxn>
                  <a:cxn ang="0">
                    <a:pos x="153" y="1889"/>
                  </a:cxn>
                  <a:cxn ang="0">
                    <a:pos x="99" y="1777"/>
                  </a:cxn>
                  <a:cxn ang="0">
                    <a:pos x="56" y="1660"/>
                  </a:cxn>
                  <a:cxn ang="0">
                    <a:pos x="24" y="1537"/>
                  </a:cxn>
                  <a:cxn ang="0">
                    <a:pos x="6" y="1409"/>
                  </a:cxn>
                  <a:cxn ang="0">
                    <a:pos x="0" y="1278"/>
                  </a:cxn>
                  <a:cxn ang="0">
                    <a:pos x="1" y="1214"/>
                  </a:cxn>
                  <a:cxn ang="0">
                    <a:pos x="13" y="1085"/>
                  </a:cxn>
                  <a:cxn ang="0">
                    <a:pos x="40" y="958"/>
                  </a:cxn>
                  <a:cxn ang="0">
                    <a:pos x="76" y="838"/>
                  </a:cxn>
                  <a:cxn ang="0">
                    <a:pos x="126" y="725"/>
                  </a:cxn>
                  <a:cxn ang="0">
                    <a:pos x="184" y="615"/>
                  </a:cxn>
                  <a:cxn ang="0">
                    <a:pos x="253" y="514"/>
                  </a:cxn>
                  <a:cxn ang="0">
                    <a:pos x="332" y="419"/>
                  </a:cxn>
                  <a:cxn ang="0">
                    <a:pos x="418" y="332"/>
                  </a:cxn>
                  <a:cxn ang="0">
                    <a:pos x="513" y="254"/>
                  </a:cxn>
                  <a:cxn ang="0">
                    <a:pos x="615" y="185"/>
                  </a:cxn>
                  <a:cxn ang="0">
                    <a:pos x="724" y="126"/>
                  </a:cxn>
                  <a:cxn ang="0">
                    <a:pos x="838" y="77"/>
                  </a:cxn>
                  <a:cxn ang="0">
                    <a:pos x="958" y="40"/>
                  </a:cxn>
                  <a:cxn ang="0">
                    <a:pos x="1084" y="14"/>
                  </a:cxn>
                  <a:cxn ang="0">
                    <a:pos x="1211" y="2"/>
                  </a:cxn>
                </a:cxnLst>
                <a:rect l="0" t="0" r="r" b="b"/>
                <a:pathLst>
                  <a:path w="1278" h="2558">
                    <a:moveTo>
                      <a:pt x="1278" y="2558"/>
                    </a:moveTo>
                    <a:lnTo>
                      <a:pt x="1278" y="2558"/>
                    </a:lnTo>
                    <a:lnTo>
                      <a:pt x="1211" y="2557"/>
                    </a:lnTo>
                    <a:lnTo>
                      <a:pt x="1147" y="2552"/>
                    </a:lnTo>
                    <a:lnTo>
                      <a:pt x="1084" y="2544"/>
                    </a:lnTo>
                    <a:lnTo>
                      <a:pt x="1021" y="2532"/>
                    </a:lnTo>
                    <a:lnTo>
                      <a:pt x="958" y="2518"/>
                    </a:lnTo>
                    <a:lnTo>
                      <a:pt x="898" y="2501"/>
                    </a:lnTo>
                    <a:lnTo>
                      <a:pt x="838" y="2481"/>
                    </a:lnTo>
                    <a:lnTo>
                      <a:pt x="781" y="2458"/>
                    </a:lnTo>
                    <a:lnTo>
                      <a:pt x="724" y="2432"/>
                    </a:lnTo>
                    <a:lnTo>
                      <a:pt x="669" y="2404"/>
                    </a:lnTo>
                    <a:lnTo>
                      <a:pt x="615" y="2374"/>
                    </a:lnTo>
                    <a:lnTo>
                      <a:pt x="562" y="2340"/>
                    </a:lnTo>
                    <a:lnTo>
                      <a:pt x="513" y="2304"/>
                    </a:lnTo>
                    <a:lnTo>
                      <a:pt x="464" y="2266"/>
                    </a:lnTo>
                    <a:lnTo>
                      <a:pt x="418" y="2226"/>
                    </a:lnTo>
                    <a:lnTo>
                      <a:pt x="373" y="2184"/>
                    </a:lnTo>
                    <a:lnTo>
                      <a:pt x="332" y="2140"/>
                    </a:lnTo>
                    <a:lnTo>
                      <a:pt x="290" y="2092"/>
                    </a:lnTo>
                    <a:lnTo>
                      <a:pt x="253" y="2044"/>
                    </a:lnTo>
                    <a:lnTo>
                      <a:pt x="218" y="1994"/>
                    </a:lnTo>
                    <a:lnTo>
                      <a:pt x="184" y="1943"/>
                    </a:lnTo>
                    <a:lnTo>
                      <a:pt x="153" y="1889"/>
                    </a:lnTo>
                    <a:lnTo>
                      <a:pt x="126" y="1834"/>
                    </a:lnTo>
                    <a:lnTo>
                      <a:pt x="99" y="1777"/>
                    </a:lnTo>
                    <a:lnTo>
                      <a:pt x="76" y="1718"/>
                    </a:lnTo>
                    <a:lnTo>
                      <a:pt x="56" y="1660"/>
                    </a:lnTo>
                    <a:lnTo>
                      <a:pt x="40" y="1598"/>
                    </a:lnTo>
                    <a:lnTo>
                      <a:pt x="24" y="1537"/>
                    </a:lnTo>
                    <a:lnTo>
                      <a:pt x="13" y="1474"/>
                    </a:lnTo>
                    <a:lnTo>
                      <a:pt x="6" y="1409"/>
                    </a:lnTo>
                    <a:lnTo>
                      <a:pt x="1" y="1345"/>
                    </a:lnTo>
                    <a:lnTo>
                      <a:pt x="0" y="1278"/>
                    </a:lnTo>
                    <a:lnTo>
                      <a:pt x="0" y="1278"/>
                    </a:lnTo>
                    <a:lnTo>
                      <a:pt x="1" y="1214"/>
                    </a:lnTo>
                    <a:lnTo>
                      <a:pt x="6" y="1148"/>
                    </a:lnTo>
                    <a:lnTo>
                      <a:pt x="13" y="1085"/>
                    </a:lnTo>
                    <a:lnTo>
                      <a:pt x="24" y="1022"/>
                    </a:lnTo>
                    <a:lnTo>
                      <a:pt x="40" y="958"/>
                    </a:lnTo>
                    <a:lnTo>
                      <a:pt x="56" y="898"/>
                    </a:lnTo>
                    <a:lnTo>
                      <a:pt x="76" y="838"/>
                    </a:lnTo>
                    <a:lnTo>
                      <a:pt x="99" y="782"/>
                    </a:lnTo>
                    <a:lnTo>
                      <a:pt x="126" y="725"/>
                    </a:lnTo>
                    <a:lnTo>
                      <a:pt x="153" y="669"/>
                    </a:lnTo>
                    <a:lnTo>
                      <a:pt x="184" y="615"/>
                    </a:lnTo>
                    <a:lnTo>
                      <a:pt x="218" y="563"/>
                    </a:lnTo>
                    <a:lnTo>
                      <a:pt x="253" y="514"/>
                    </a:lnTo>
                    <a:lnTo>
                      <a:pt x="290" y="465"/>
                    </a:lnTo>
                    <a:lnTo>
                      <a:pt x="332" y="419"/>
                    </a:lnTo>
                    <a:lnTo>
                      <a:pt x="373" y="374"/>
                    </a:lnTo>
                    <a:lnTo>
                      <a:pt x="418" y="332"/>
                    </a:lnTo>
                    <a:lnTo>
                      <a:pt x="464" y="292"/>
                    </a:lnTo>
                    <a:lnTo>
                      <a:pt x="513" y="254"/>
                    </a:lnTo>
                    <a:lnTo>
                      <a:pt x="562" y="219"/>
                    </a:lnTo>
                    <a:lnTo>
                      <a:pt x="615" y="185"/>
                    </a:lnTo>
                    <a:lnTo>
                      <a:pt x="669" y="154"/>
                    </a:lnTo>
                    <a:lnTo>
                      <a:pt x="724" y="126"/>
                    </a:lnTo>
                    <a:lnTo>
                      <a:pt x="781" y="100"/>
                    </a:lnTo>
                    <a:lnTo>
                      <a:pt x="838" y="77"/>
                    </a:lnTo>
                    <a:lnTo>
                      <a:pt x="898" y="57"/>
                    </a:lnTo>
                    <a:lnTo>
                      <a:pt x="958" y="40"/>
                    </a:lnTo>
                    <a:lnTo>
                      <a:pt x="1021" y="26"/>
                    </a:lnTo>
                    <a:lnTo>
                      <a:pt x="1084" y="14"/>
                    </a:lnTo>
                    <a:lnTo>
                      <a:pt x="1147" y="6"/>
                    </a:lnTo>
                    <a:lnTo>
                      <a:pt x="1211" y="2"/>
                    </a:lnTo>
                    <a:lnTo>
                      <a:pt x="1278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accent4"/>
                </a:solidFill>
                <a:prstDash val="lgDash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 dirty="0"/>
              </a:p>
            </p:txBody>
          </p:sp>
        </p:grpSp>
        <p:grpSp>
          <p:nvGrpSpPr>
            <p:cNvPr id="7" name="Group 16">
              <a:extLst>
                <a:ext uri="{FF2B5EF4-FFF2-40B4-BE49-F238E27FC236}">
                  <a16:creationId xmlns:a16="http://schemas.microsoft.com/office/drawing/2014/main" id="{77AC8E05-0CD8-45C2-9372-8742EEBBFCAC}"/>
                </a:ext>
              </a:extLst>
            </p:cNvPr>
            <p:cNvGrpSpPr/>
            <p:nvPr/>
          </p:nvGrpSpPr>
          <p:grpSpPr>
            <a:xfrm rot="5400000">
              <a:off x="2423662" y="1287900"/>
              <a:ext cx="1232788" cy="2466989"/>
              <a:chOff x="292799" y="3047985"/>
              <a:chExt cx="1232788" cy="2466989"/>
            </a:xfrm>
          </p:grpSpPr>
          <p:sp>
            <p:nvSpPr>
              <p:cNvPr id="23" name="Freeform 5">
                <a:extLst>
                  <a:ext uri="{FF2B5EF4-FFF2-40B4-BE49-F238E27FC236}">
                    <a16:creationId xmlns:a16="http://schemas.microsoft.com/office/drawing/2014/main" id="{8FDB3D1A-56C8-4976-BE8F-931105C126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799" y="3047985"/>
                <a:ext cx="1232788" cy="2466989"/>
              </a:xfrm>
              <a:custGeom>
                <a:avLst/>
                <a:gdLst/>
                <a:ahLst/>
                <a:cxnLst>
                  <a:cxn ang="0">
                    <a:pos x="1656" y="3490"/>
                  </a:cxn>
                  <a:cxn ang="0">
                    <a:pos x="1481" y="3471"/>
                  </a:cxn>
                  <a:cxn ang="0">
                    <a:pos x="1310" y="3437"/>
                  </a:cxn>
                  <a:cxn ang="0">
                    <a:pos x="1146" y="3387"/>
                  </a:cxn>
                  <a:cxn ang="0">
                    <a:pos x="990" y="3319"/>
                  </a:cxn>
                  <a:cxn ang="0">
                    <a:pos x="841" y="3239"/>
                  </a:cxn>
                  <a:cxn ang="0">
                    <a:pos x="703" y="3145"/>
                  </a:cxn>
                  <a:cxn ang="0">
                    <a:pos x="572" y="3037"/>
                  </a:cxn>
                  <a:cxn ang="0">
                    <a:pos x="454" y="2919"/>
                  </a:cxn>
                  <a:cxn ang="0">
                    <a:pos x="348" y="2790"/>
                  </a:cxn>
                  <a:cxn ang="0">
                    <a:pos x="254" y="2651"/>
                  </a:cxn>
                  <a:cxn ang="0">
                    <a:pos x="172" y="2502"/>
                  </a:cxn>
                  <a:cxn ang="0">
                    <a:pos x="106" y="2345"/>
                  </a:cxn>
                  <a:cxn ang="0">
                    <a:pos x="55" y="2182"/>
                  </a:cxn>
                  <a:cxn ang="0">
                    <a:pos x="20" y="2012"/>
                  </a:cxn>
                  <a:cxn ang="0">
                    <a:pos x="3" y="1836"/>
                  </a:cxn>
                  <a:cxn ang="0">
                    <a:pos x="0" y="1701"/>
                  </a:cxn>
                  <a:cxn ang="0">
                    <a:pos x="14" y="1524"/>
                  </a:cxn>
                  <a:cxn ang="0">
                    <a:pos x="45" y="1352"/>
                  </a:cxn>
                  <a:cxn ang="0">
                    <a:pos x="92" y="1187"/>
                  </a:cxn>
                  <a:cxn ang="0">
                    <a:pos x="155" y="1029"/>
                  </a:cxn>
                  <a:cxn ang="0">
                    <a:pos x="232" y="878"/>
                  </a:cxn>
                  <a:cxn ang="0">
                    <a:pos x="323" y="736"/>
                  </a:cxn>
                  <a:cxn ang="0">
                    <a:pos x="426" y="604"/>
                  </a:cxn>
                  <a:cxn ang="0">
                    <a:pos x="541" y="483"/>
                  </a:cxn>
                  <a:cxn ang="0">
                    <a:pos x="669" y="373"/>
                  </a:cxn>
                  <a:cxn ang="0">
                    <a:pos x="806" y="275"/>
                  </a:cxn>
                  <a:cxn ang="0">
                    <a:pos x="952" y="192"/>
                  </a:cxn>
                  <a:cxn ang="0">
                    <a:pos x="1106" y="121"/>
                  </a:cxn>
                  <a:cxn ang="0">
                    <a:pos x="1269" y="66"/>
                  </a:cxn>
                  <a:cxn ang="0">
                    <a:pos x="1438" y="27"/>
                  </a:cxn>
                  <a:cxn ang="0">
                    <a:pos x="1612" y="4"/>
                  </a:cxn>
                  <a:cxn ang="0">
                    <a:pos x="1746" y="933"/>
                  </a:cxn>
                  <a:cxn ang="0">
                    <a:pos x="1623" y="942"/>
                  </a:cxn>
                  <a:cxn ang="0">
                    <a:pos x="1467" y="982"/>
                  </a:cxn>
                  <a:cxn ang="0">
                    <a:pos x="1326" y="1052"/>
                  </a:cxn>
                  <a:cxn ang="0">
                    <a:pos x="1200" y="1144"/>
                  </a:cxn>
                  <a:cxn ang="0">
                    <a:pos x="1095" y="1259"/>
                  </a:cxn>
                  <a:cxn ang="0">
                    <a:pos x="1014" y="1395"/>
                  </a:cxn>
                  <a:cxn ang="0">
                    <a:pos x="960" y="1544"/>
                  </a:cxn>
                  <a:cxn ang="0">
                    <a:pos x="935" y="1704"/>
                  </a:cxn>
                  <a:cxn ang="0">
                    <a:pos x="938" y="1828"/>
                  </a:cxn>
                  <a:cxn ang="0">
                    <a:pos x="970" y="1987"/>
                  </a:cxn>
                  <a:cxn ang="0">
                    <a:pos x="1032" y="2133"/>
                  </a:cxn>
                  <a:cxn ang="0">
                    <a:pos x="1120" y="2262"/>
                  </a:cxn>
                  <a:cxn ang="0">
                    <a:pos x="1229" y="2373"/>
                  </a:cxn>
                  <a:cxn ang="0">
                    <a:pos x="1360" y="2461"/>
                  </a:cxn>
                  <a:cxn ang="0">
                    <a:pos x="1504" y="2522"/>
                  </a:cxn>
                  <a:cxn ang="0">
                    <a:pos x="1663" y="2554"/>
                  </a:cxn>
                </a:cxnLst>
                <a:rect l="0" t="0" r="r" b="b"/>
                <a:pathLst>
                  <a:path w="1746" h="3493">
                    <a:moveTo>
                      <a:pt x="1746" y="3493"/>
                    </a:moveTo>
                    <a:lnTo>
                      <a:pt x="1746" y="3493"/>
                    </a:lnTo>
                    <a:lnTo>
                      <a:pt x="1701" y="3491"/>
                    </a:lnTo>
                    <a:lnTo>
                      <a:pt x="1656" y="3490"/>
                    </a:lnTo>
                    <a:lnTo>
                      <a:pt x="1612" y="3487"/>
                    </a:lnTo>
                    <a:lnTo>
                      <a:pt x="1567" y="3484"/>
                    </a:lnTo>
                    <a:lnTo>
                      <a:pt x="1524" y="3477"/>
                    </a:lnTo>
                    <a:lnTo>
                      <a:pt x="1481" y="3471"/>
                    </a:lnTo>
                    <a:lnTo>
                      <a:pt x="1438" y="3465"/>
                    </a:lnTo>
                    <a:lnTo>
                      <a:pt x="1395" y="3456"/>
                    </a:lnTo>
                    <a:lnTo>
                      <a:pt x="1352" y="3447"/>
                    </a:lnTo>
                    <a:lnTo>
                      <a:pt x="1310" y="3437"/>
                    </a:lnTo>
                    <a:lnTo>
                      <a:pt x="1269" y="3425"/>
                    </a:lnTo>
                    <a:lnTo>
                      <a:pt x="1227" y="3413"/>
                    </a:lnTo>
                    <a:lnTo>
                      <a:pt x="1187" y="3400"/>
                    </a:lnTo>
                    <a:lnTo>
                      <a:pt x="1146" y="3387"/>
                    </a:lnTo>
                    <a:lnTo>
                      <a:pt x="1106" y="3371"/>
                    </a:lnTo>
                    <a:lnTo>
                      <a:pt x="1067" y="3354"/>
                    </a:lnTo>
                    <a:lnTo>
                      <a:pt x="1029" y="3337"/>
                    </a:lnTo>
                    <a:lnTo>
                      <a:pt x="990" y="3319"/>
                    </a:lnTo>
                    <a:lnTo>
                      <a:pt x="952" y="3301"/>
                    </a:lnTo>
                    <a:lnTo>
                      <a:pt x="915" y="3281"/>
                    </a:lnTo>
                    <a:lnTo>
                      <a:pt x="878" y="3261"/>
                    </a:lnTo>
                    <a:lnTo>
                      <a:pt x="841" y="3239"/>
                    </a:lnTo>
                    <a:lnTo>
                      <a:pt x="806" y="3217"/>
                    </a:lnTo>
                    <a:lnTo>
                      <a:pt x="771" y="3193"/>
                    </a:lnTo>
                    <a:lnTo>
                      <a:pt x="737" y="3170"/>
                    </a:lnTo>
                    <a:lnTo>
                      <a:pt x="703" y="3145"/>
                    </a:lnTo>
                    <a:lnTo>
                      <a:pt x="669" y="3119"/>
                    </a:lnTo>
                    <a:lnTo>
                      <a:pt x="637" y="3093"/>
                    </a:lnTo>
                    <a:lnTo>
                      <a:pt x="604" y="3065"/>
                    </a:lnTo>
                    <a:lnTo>
                      <a:pt x="572" y="3037"/>
                    </a:lnTo>
                    <a:lnTo>
                      <a:pt x="541" y="3010"/>
                    </a:lnTo>
                    <a:lnTo>
                      <a:pt x="512" y="2981"/>
                    </a:lnTo>
                    <a:lnTo>
                      <a:pt x="483" y="2950"/>
                    </a:lnTo>
                    <a:lnTo>
                      <a:pt x="454" y="2919"/>
                    </a:lnTo>
                    <a:lnTo>
                      <a:pt x="426" y="2888"/>
                    </a:lnTo>
                    <a:lnTo>
                      <a:pt x="400" y="2856"/>
                    </a:lnTo>
                    <a:lnTo>
                      <a:pt x="374" y="2824"/>
                    </a:lnTo>
                    <a:lnTo>
                      <a:pt x="348" y="2790"/>
                    </a:lnTo>
                    <a:lnTo>
                      <a:pt x="323" y="2756"/>
                    </a:lnTo>
                    <a:lnTo>
                      <a:pt x="298" y="2722"/>
                    </a:lnTo>
                    <a:lnTo>
                      <a:pt x="275" y="2687"/>
                    </a:lnTo>
                    <a:lnTo>
                      <a:pt x="254" y="2651"/>
                    </a:lnTo>
                    <a:lnTo>
                      <a:pt x="232" y="2614"/>
                    </a:lnTo>
                    <a:lnTo>
                      <a:pt x="211" y="2578"/>
                    </a:lnTo>
                    <a:lnTo>
                      <a:pt x="191" y="2541"/>
                    </a:lnTo>
                    <a:lnTo>
                      <a:pt x="172" y="2502"/>
                    </a:lnTo>
                    <a:lnTo>
                      <a:pt x="155" y="2464"/>
                    </a:lnTo>
                    <a:lnTo>
                      <a:pt x="137" y="2425"/>
                    </a:lnTo>
                    <a:lnTo>
                      <a:pt x="121" y="2385"/>
                    </a:lnTo>
                    <a:lnTo>
                      <a:pt x="106" y="2345"/>
                    </a:lnTo>
                    <a:lnTo>
                      <a:pt x="92" y="2305"/>
                    </a:lnTo>
                    <a:lnTo>
                      <a:pt x="78" y="2265"/>
                    </a:lnTo>
                    <a:lnTo>
                      <a:pt x="66" y="2224"/>
                    </a:lnTo>
                    <a:lnTo>
                      <a:pt x="55" y="2182"/>
                    </a:lnTo>
                    <a:lnTo>
                      <a:pt x="45" y="2139"/>
                    </a:lnTo>
                    <a:lnTo>
                      <a:pt x="35" y="2098"/>
                    </a:lnTo>
                    <a:lnTo>
                      <a:pt x="28" y="2055"/>
                    </a:lnTo>
                    <a:lnTo>
                      <a:pt x="20" y="2012"/>
                    </a:lnTo>
                    <a:lnTo>
                      <a:pt x="14" y="1968"/>
                    </a:lnTo>
                    <a:lnTo>
                      <a:pt x="9" y="1924"/>
                    </a:lnTo>
                    <a:lnTo>
                      <a:pt x="5" y="1881"/>
                    </a:lnTo>
                    <a:lnTo>
                      <a:pt x="3" y="1836"/>
                    </a:lnTo>
                    <a:lnTo>
                      <a:pt x="0" y="1792"/>
                    </a:lnTo>
                    <a:lnTo>
                      <a:pt x="0" y="1745"/>
                    </a:lnTo>
                    <a:lnTo>
                      <a:pt x="0" y="1745"/>
                    </a:lnTo>
                    <a:lnTo>
                      <a:pt x="0" y="1701"/>
                    </a:lnTo>
                    <a:lnTo>
                      <a:pt x="3" y="1656"/>
                    </a:lnTo>
                    <a:lnTo>
                      <a:pt x="5" y="1612"/>
                    </a:lnTo>
                    <a:lnTo>
                      <a:pt x="9" y="1567"/>
                    </a:lnTo>
                    <a:lnTo>
                      <a:pt x="14" y="1524"/>
                    </a:lnTo>
                    <a:lnTo>
                      <a:pt x="20" y="1481"/>
                    </a:lnTo>
                    <a:lnTo>
                      <a:pt x="28" y="1438"/>
                    </a:lnTo>
                    <a:lnTo>
                      <a:pt x="35" y="1395"/>
                    </a:lnTo>
                    <a:lnTo>
                      <a:pt x="45" y="1352"/>
                    </a:lnTo>
                    <a:lnTo>
                      <a:pt x="55" y="1310"/>
                    </a:lnTo>
                    <a:lnTo>
                      <a:pt x="66" y="1269"/>
                    </a:lnTo>
                    <a:lnTo>
                      <a:pt x="78" y="1227"/>
                    </a:lnTo>
                    <a:lnTo>
                      <a:pt x="92" y="1187"/>
                    </a:lnTo>
                    <a:lnTo>
                      <a:pt x="106" y="1146"/>
                    </a:lnTo>
                    <a:lnTo>
                      <a:pt x="121" y="1107"/>
                    </a:lnTo>
                    <a:lnTo>
                      <a:pt x="137" y="1067"/>
                    </a:lnTo>
                    <a:lnTo>
                      <a:pt x="155" y="1029"/>
                    </a:lnTo>
                    <a:lnTo>
                      <a:pt x="172" y="990"/>
                    </a:lnTo>
                    <a:lnTo>
                      <a:pt x="191" y="952"/>
                    </a:lnTo>
                    <a:lnTo>
                      <a:pt x="211" y="915"/>
                    </a:lnTo>
                    <a:lnTo>
                      <a:pt x="232" y="878"/>
                    </a:lnTo>
                    <a:lnTo>
                      <a:pt x="254" y="841"/>
                    </a:lnTo>
                    <a:lnTo>
                      <a:pt x="275" y="806"/>
                    </a:lnTo>
                    <a:lnTo>
                      <a:pt x="298" y="770"/>
                    </a:lnTo>
                    <a:lnTo>
                      <a:pt x="323" y="736"/>
                    </a:lnTo>
                    <a:lnTo>
                      <a:pt x="348" y="703"/>
                    </a:lnTo>
                    <a:lnTo>
                      <a:pt x="374" y="669"/>
                    </a:lnTo>
                    <a:lnTo>
                      <a:pt x="400" y="636"/>
                    </a:lnTo>
                    <a:lnTo>
                      <a:pt x="426" y="604"/>
                    </a:lnTo>
                    <a:lnTo>
                      <a:pt x="454" y="572"/>
                    </a:lnTo>
                    <a:lnTo>
                      <a:pt x="483" y="543"/>
                    </a:lnTo>
                    <a:lnTo>
                      <a:pt x="512" y="512"/>
                    </a:lnTo>
                    <a:lnTo>
                      <a:pt x="541" y="483"/>
                    </a:lnTo>
                    <a:lnTo>
                      <a:pt x="572" y="453"/>
                    </a:lnTo>
                    <a:lnTo>
                      <a:pt x="604" y="426"/>
                    </a:lnTo>
                    <a:lnTo>
                      <a:pt x="637" y="399"/>
                    </a:lnTo>
                    <a:lnTo>
                      <a:pt x="669" y="373"/>
                    </a:lnTo>
                    <a:lnTo>
                      <a:pt x="703" y="347"/>
                    </a:lnTo>
                    <a:lnTo>
                      <a:pt x="737" y="323"/>
                    </a:lnTo>
                    <a:lnTo>
                      <a:pt x="771" y="298"/>
                    </a:lnTo>
                    <a:lnTo>
                      <a:pt x="806" y="275"/>
                    </a:lnTo>
                    <a:lnTo>
                      <a:pt x="841" y="253"/>
                    </a:lnTo>
                    <a:lnTo>
                      <a:pt x="878" y="232"/>
                    </a:lnTo>
                    <a:lnTo>
                      <a:pt x="915" y="210"/>
                    </a:lnTo>
                    <a:lnTo>
                      <a:pt x="952" y="192"/>
                    </a:lnTo>
                    <a:lnTo>
                      <a:pt x="990" y="172"/>
                    </a:lnTo>
                    <a:lnTo>
                      <a:pt x="1029" y="155"/>
                    </a:lnTo>
                    <a:lnTo>
                      <a:pt x="1067" y="136"/>
                    </a:lnTo>
                    <a:lnTo>
                      <a:pt x="1106" y="121"/>
                    </a:lnTo>
                    <a:lnTo>
                      <a:pt x="1146" y="106"/>
                    </a:lnTo>
                    <a:lnTo>
                      <a:pt x="1187" y="92"/>
                    </a:lnTo>
                    <a:lnTo>
                      <a:pt x="1227" y="78"/>
                    </a:lnTo>
                    <a:lnTo>
                      <a:pt x="1269" y="66"/>
                    </a:lnTo>
                    <a:lnTo>
                      <a:pt x="1310" y="55"/>
                    </a:lnTo>
                    <a:lnTo>
                      <a:pt x="1352" y="44"/>
                    </a:lnTo>
                    <a:lnTo>
                      <a:pt x="1395" y="35"/>
                    </a:lnTo>
                    <a:lnTo>
                      <a:pt x="1438" y="27"/>
                    </a:lnTo>
                    <a:lnTo>
                      <a:pt x="1481" y="20"/>
                    </a:lnTo>
                    <a:lnTo>
                      <a:pt x="1524" y="13"/>
                    </a:lnTo>
                    <a:lnTo>
                      <a:pt x="1567" y="9"/>
                    </a:lnTo>
                    <a:lnTo>
                      <a:pt x="1612" y="4"/>
                    </a:lnTo>
                    <a:lnTo>
                      <a:pt x="1656" y="3"/>
                    </a:lnTo>
                    <a:lnTo>
                      <a:pt x="1701" y="1"/>
                    </a:lnTo>
                    <a:lnTo>
                      <a:pt x="1746" y="0"/>
                    </a:lnTo>
                    <a:lnTo>
                      <a:pt x="1746" y="933"/>
                    </a:lnTo>
                    <a:lnTo>
                      <a:pt x="1746" y="933"/>
                    </a:lnTo>
                    <a:lnTo>
                      <a:pt x="1704" y="935"/>
                    </a:lnTo>
                    <a:lnTo>
                      <a:pt x="1663" y="938"/>
                    </a:lnTo>
                    <a:lnTo>
                      <a:pt x="1623" y="942"/>
                    </a:lnTo>
                    <a:lnTo>
                      <a:pt x="1583" y="950"/>
                    </a:lnTo>
                    <a:lnTo>
                      <a:pt x="1543" y="959"/>
                    </a:lnTo>
                    <a:lnTo>
                      <a:pt x="1504" y="970"/>
                    </a:lnTo>
                    <a:lnTo>
                      <a:pt x="1467" y="982"/>
                    </a:lnTo>
                    <a:lnTo>
                      <a:pt x="1430" y="998"/>
                    </a:lnTo>
                    <a:lnTo>
                      <a:pt x="1393" y="1013"/>
                    </a:lnTo>
                    <a:lnTo>
                      <a:pt x="1360" y="1032"/>
                    </a:lnTo>
                    <a:lnTo>
                      <a:pt x="1326" y="1052"/>
                    </a:lnTo>
                    <a:lnTo>
                      <a:pt x="1292" y="1072"/>
                    </a:lnTo>
                    <a:lnTo>
                      <a:pt x="1260" y="1095"/>
                    </a:lnTo>
                    <a:lnTo>
                      <a:pt x="1229" y="1119"/>
                    </a:lnTo>
                    <a:lnTo>
                      <a:pt x="1200" y="1144"/>
                    </a:lnTo>
                    <a:lnTo>
                      <a:pt x="1172" y="1172"/>
                    </a:lnTo>
                    <a:lnTo>
                      <a:pt x="1144" y="1199"/>
                    </a:lnTo>
                    <a:lnTo>
                      <a:pt x="1120" y="1230"/>
                    </a:lnTo>
                    <a:lnTo>
                      <a:pt x="1095" y="1259"/>
                    </a:lnTo>
                    <a:lnTo>
                      <a:pt x="1072" y="1292"/>
                    </a:lnTo>
                    <a:lnTo>
                      <a:pt x="1052" y="1325"/>
                    </a:lnTo>
                    <a:lnTo>
                      <a:pt x="1032" y="1359"/>
                    </a:lnTo>
                    <a:lnTo>
                      <a:pt x="1014" y="1395"/>
                    </a:lnTo>
                    <a:lnTo>
                      <a:pt x="998" y="1430"/>
                    </a:lnTo>
                    <a:lnTo>
                      <a:pt x="983" y="1467"/>
                    </a:lnTo>
                    <a:lnTo>
                      <a:pt x="970" y="1504"/>
                    </a:lnTo>
                    <a:lnTo>
                      <a:pt x="960" y="1544"/>
                    </a:lnTo>
                    <a:lnTo>
                      <a:pt x="950" y="1582"/>
                    </a:lnTo>
                    <a:lnTo>
                      <a:pt x="943" y="1622"/>
                    </a:lnTo>
                    <a:lnTo>
                      <a:pt x="938" y="1662"/>
                    </a:lnTo>
                    <a:lnTo>
                      <a:pt x="935" y="1704"/>
                    </a:lnTo>
                    <a:lnTo>
                      <a:pt x="934" y="1745"/>
                    </a:lnTo>
                    <a:lnTo>
                      <a:pt x="934" y="1745"/>
                    </a:lnTo>
                    <a:lnTo>
                      <a:pt x="935" y="1788"/>
                    </a:lnTo>
                    <a:lnTo>
                      <a:pt x="938" y="1828"/>
                    </a:lnTo>
                    <a:lnTo>
                      <a:pt x="943" y="1870"/>
                    </a:lnTo>
                    <a:lnTo>
                      <a:pt x="950" y="1910"/>
                    </a:lnTo>
                    <a:lnTo>
                      <a:pt x="960" y="1948"/>
                    </a:lnTo>
                    <a:lnTo>
                      <a:pt x="970" y="1987"/>
                    </a:lnTo>
                    <a:lnTo>
                      <a:pt x="983" y="2025"/>
                    </a:lnTo>
                    <a:lnTo>
                      <a:pt x="998" y="2062"/>
                    </a:lnTo>
                    <a:lnTo>
                      <a:pt x="1014" y="2098"/>
                    </a:lnTo>
                    <a:lnTo>
                      <a:pt x="1032" y="2133"/>
                    </a:lnTo>
                    <a:lnTo>
                      <a:pt x="1052" y="2167"/>
                    </a:lnTo>
                    <a:lnTo>
                      <a:pt x="1072" y="2201"/>
                    </a:lnTo>
                    <a:lnTo>
                      <a:pt x="1095" y="2231"/>
                    </a:lnTo>
                    <a:lnTo>
                      <a:pt x="1120" y="2262"/>
                    </a:lnTo>
                    <a:lnTo>
                      <a:pt x="1144" y="2291"/>
                    </a:lnTo>
                    <a:lnTo>
                      <a:pt x="1172" y="2321"/>
                    </a:lnTo>
                    <a:lnTo>
                      <a:pt x="1200" y="2347"/>
                    </a:lnTo>
                    <a:lnTo>
                      <a:pt x="1229" y="2373"/>
                    </a:lnTo>
                    <a:lnTo>
                      <a:pt x="1260" y="2398"/>
                    </a:lnTo>
                    <a:lnTo>
                      <a:pt x="1292" y="2419"/>
                    </a:lnTo>
                    <a:lnTo>
                      <a:pt x="1326" y="2441"/>
                    </a:lnTo>
                    <a:lnTo>
                      <a:pt x="1360" y="2461"/>
                    </a:lnTo>
                    <a:lnTo>
                      <a:pt x="1393" y="2478"/>
                    </a:lnTo>
                    <a:lnTo>
                      <a:pt x="1430" y="2494"/>
                    </a:lnTo>
                    <a:lnTo>
                      <a:pt x="1467" y="2510"/>
                    </a:lnTo>
                    <a:lnTo>
                      <a:pt x="1504" y="2522"/>
                    </a:lnTo>
                    <a:lnTo>
                      <a:pt x="1543" y="2533"/>
                    </a:lnTo>
                    <a:lnTo>
                      <a:pt x="1583" y="2542"/>
                    </a:lnTo>
                    <a:lnTo>
                      <a:pt x="1623" y="2550"/>
                    </a:lnTo>
                    <a:lnTo>
                      <a:pt x="1663" y="2554"/>
                    </a:lnTo>
                    <a:lnTo>
                      <a:pt x="1704" y="2558"/>
                    </a:lnTo>
                    <a:lnTo>
                      <a:pt x="1746" y="2559"/>
                    </a:lnTo>
                    <a:lnTo>
                      <a:pt x="1746" y="3493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 dirty="0"/>
              </a:p>
            </p:txBody>
          </p:sp>
          <p:sp>
            <p:nvSpPr>
              <p:cNvPr id="24" name="Freeform 27">
                <a:extLst>
                  <a:ext uri="{FF2B5EF4-FFF2-40B4-BE49-F238E27FC236}">
                    <a16:creationId xmlns:a16="http://schemas.microsoft.com/office/drawing/2014/main" id="{7ED97A46-131E-497B-B782-D4AD9EE0FB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237" y="3378423"/>
                <a:ext cx="902350" cy="1806113"/>
              </a:xfrm>
              <a:custGeom>
                <a:avLst/>
                <a:gdLst/>
                <a:ahLst/>
                <a:cxnLst>
                  <a:cxn ang="0">
                    <a:pos x="1278" y="2558"/>
                  </a:cxn>
                  <a:cxn ang="0">
                    <a:pos x="1147" y="2552"/>
                  </a:cxn>
                  <a:cxn ang="0">
                    <a:pos x="1021" y="2532"/>
                  </a:cxn>
                  <a:cxn ang="0">
                    <a:pos x="898" y="2501"/>
                  </a:cxn>
                  <a:cxn ang="0">
                    <a:pos x="781" y="2458"/>
                  </a:cxn>
                  <a:cxn ang="0">
                    <a:pos x="669" y="2404"/>
                  </a:cxn>
                  <a:cxn ang="0">
                    <a:pos x="562" y="2340"/>
                  </a:cxn>
                  <a:cxn ang="0">
                    <a:pos x="464" y="2266"/>
                  </a:cxn>
                  <a:cxn ang="0">
                    <a:pos x="373" y="2184"/>
                  </a:cxn>
                  <a:cxn ang="0">
                    <a:pos x="290" y="2092"/>
                  </a:cxn>
                  <a:cxn ang="0">
                    <a:pos x="218" y="1994"/>
                  </a:cxn>
                  <a:cxn ang="0">
                    <a:pos x="153" y="1889"/>
                  </a:cxn>
                  <a:cxn ang="0">
                    <a:pos x="99" y="1777"/>
                  </a:cxn>
                  <a:cxn ang="0">
                    <a:pos x="56" y="1660"/>
                  </a:cxn>
                  <a:cxn ang="0">
                    <a:pos x="24" y="1537"/>
                  </a:cxn>
                  <a:cxn ang="0">
                    <a:pos x="6" y="1409"/>
                  </a:cxn>
                  <a:cxn ang="0">
                    <a:pos x="0" y="1278"/>
                  </a:cxn>
                  <a:cxn ang="0">
                    <a:pos x="1" y="1214"/>
                  </a:cxn>
                  <a:cxn ang="0">
                    <a:pos x="13" y="1085"/>
                  </a:cxn>
                  <a:cxn ang="0">
                    <a:pos x="40" y="958"/>
                  </a:cxn>
                  <a:cxn ang="0">
                    <a:pos x="76" y="838"/>
                  </a:cxn>
                  <a:cxn ang="0">
                    <a:pos x="126" y="725"/>
                  </a:cxn>
                  <a:cxn ang="0">
                    <a:pos x="184" y="615"/>
                  </a:cxn>
                  <a:cxn ang="0">
                    <a:pos x="253" y="514"/>
                  </a:cxn>
                  <a:cxn ang="0">
                    <a:pos x="332" y="419"/>
                  </a:cxn>
                  <a:cxn ang="0">
                    <a:pos x="418" y="332"/>
                  </a:cxn>
                  <a:cxn ang="0">
                    <a:pos x="513" y="254"/>
                  </a:cxn>
                  <a:cxn ang="0">
                    <a:pos x="615" y="185"/>
                  </a:cxn>
                  <a:cxn ang="0">
                    <a:pos x="724" y="126"/>
                  </a:cxn>
                  <a:cxn ang="0">
                    <a:pos x="838" y="77"/>
                  </a:cxn>
                  <a:cxn ang="0">
                    <a:pos x="958" y="40"/>
                  </a:cxn>
                  <a:cxn ang="0">
                    <a:pos x="1084" y="14"/>
                  </a:cxn>
                  <a:cxn ang="0">
                    <a:pos x="1211" y="2"/>
                  </a:cxn>
                </a:cxnLst>
                <a:rect l="0" t="0" r="r" b="b"/>
                <a:pathLst>
                  <a:path w="1278" h="2558">
                    <a:moveTo>
                      <a:pt x="1278" y="2558"/>
                    </a:moveTo>
                    <a:lnTo>
                      <a:pt x="1278" y="2558"/>
                    </a:lnTo>
                    <a:lnTo>
                      <a:pt x="1211" y="2557"/>
                    </a:lnTo>
                    <a:lnTo>
                      <a:pt x="1147" y="2552"/>
                    </a:lnTo>
                    <a:lnTo>
                      <a:pt x="1084" y="2544"/>
                    </a:lnTo>
                    <a:lnTo>
                      <a:pt x="1021" y="2532"/>
                    </a:lnTo>
                    <a:lnTo>
                      <a:pt x="958" y="2518"/>
                    </a:lnTo>
                    <a:lnTo>
                      <a:pt x="898" y="2501"/>
                    </a:lnTo>
                    <a:lnTo>
                      <a:pt x="838" y="2481"/>
                    </a:lnTo>
                    <a:lnTo>
                      <a:pt x="781" y="2458"/>
                    </a:lnTo>
                    <a:lnTo>
                      <a:pt x="724" y="2432"/>
                    </a:lnTo>
                    <a:lnTo>
                      <a:pt x="669" y="2404"/>
                    </a:lnTo>
                    <a:lnTo>
                      <a:pt x="615" y="2374"/>
                    </a:lnTo>
                    <a:lnTo>
                      <a:pt x="562" y="2340"/>
                    </a:lnTo>
                    <a:lnTo>
                      <a:pt x="513" y="2304"/>
                    </a:lnTo>
                    <a:lnTo>
                      <a:pt x="464" y="2266"/>
                    </a:lnTo>
                    <a:lnTo>
                      <a:pt x="418" y="2226"/>
                    </a:lnTo>
                    <a:lnTo>
                      <a:pt x="373" y="2184"/>
                    </a:lnTo>
                    <a:lnTo>
                      <a:pt x="332" y="2140"/>
                    </a:lnTo>
                    <a:lnTo>
                      <a:pt x="290" y="2092"/>
                    </a:lnTo>
                    <a:lnTo>
                      <a:pt x="253" y="2044"/>
                    </a:lnTo>
                    <a:lnTo>
                      <a:pt x="218" y="1994"/>
                    </a:lnTo>
                    <a:lnTo>
                      <a:pt x="184" y="1943"/>
                    </a:lnTo>
                    <a:lnTo>
                      <a:pt x="153" y="1889"/>
                    </a:lnTo>
                    <a:lnTo>
                      <a:pt x="126" y="1834"/>
                    </a:lnTo>
                    <a:lnTo>
                      <a:pt x="99" y="1777"/>
                    </a:lnTo>
                    <a:lnTo>
                      <a:pt x="76" y="1718"/>
                    </a:lnTo>
                    <a:lnTo>
                      <a:pt x="56" y="1660"/>
                    </a:lnTo>
                    <a:lnTo>
                      <a:pt x="40" y="1598"/>
                    </a:lnTo>
                    <a:lnTo>
                      <a:pt x="24" y="1537"/>
                    </a:lnTo>
                    <a:lnTo>
                      <a:pt x="13" y="1474"/>
                    </a:lnTo>
                    <a:lnTo>
                      <a:pt x="6" y="1409"/>
                    </a:lnTo>
                    <a:lnTo>
                      <a:pt x="1" y="1345"/>
                    </a:lnTo>
                    <a:lnTo>
                      <a:pt x="0" y="1278"/>
                    </a:lnTo>
                    <a:lnTo>
                      <a:pt x="0" y="1278"/>
                    </a:lnTo>
                    <a:lnTo>
                      <a:pt x="1" y="1214"/>
                    </a:lnTo>
                    <a:lnTo>
                      <a:pt x="6" y="1148"/>
                    </a:lnTo>
                    <a:lnTo>
                      <a:pt x="13" y="1085"/>
                    </a:lnTo>
                    <a:lnTo>
                      <a:pt x="24" y="1022"/>
                    </a:lnTo>
                    <a:lnTo>
                      <a:pt x="40" y="958"/>
                    </a:lnTo>
                    <a:lnTo>
                      <a:pt x="56" y="898"/>
                    </a:lnTo>
                    <a:lnTo>
                      <a:pt x="76" y="838"/>
                    </a:lnTo>
                    <a:lnTo>
                      <a:pt x="99" y="782"/>
                    </a:lnTo>
                    <a:lnTo>
                      <a:pt x="126" y="725"/>
                    </a:lnTo>
                    <a:lnTo>
                      <a:pt x="153" y="669"/>
                    </a:lnTo>
                    <a:lnTo>
                      <a:pt x="184" y="615"/>
                    </a:lnTo>
                    <a:lnTo>
                      <a:pt x="218" y="563"/>
                    </a:lnTo>
                    <a:lnTo>
                      <a:pt x="253" y="514"/>
                    </a:lnTo>
                    <a:lnTo>
                      <a:pt x="290" y="465"/>
                    </a:lnTo>
                    <a:lnTo>
                      <a:pt x="332" y="419"/>
                    </a:lnTo>
                    <a:lnTo>
                      <a:pt x="373" y="374"/>
                    </a:lnTo>
                    <a:lnTo>
                      <a:pt x="418" y="332"/>
                    </a:lnTo>
                    <a:lnTo>
                      <a:pt x="464" y="292"/>
                    </a:lnTo>
                    <a:lnTo>
                      <a:pt x="513" y="254"/>
                    </a:lnTo>
                    <a:lnTo>
                      <a:pt x="562" y="219"/>
                    </a:lnTo>
                    <a:lnTo>
                      <a:pt x="615" y="185"/>
                    </a:lnTo>
                    <a:lnTo>
                      <a:pt x="669" y="154"/>
                    </a:lnTo>
                    <a:lnTo>
                      <a:pt x="724" y="126"/>
                    </a:lnTo>
                    <a:lnTo>
                      <a:pt x="781" y="100"/>
                    </a:lnTo>
                    <a:lnTo>
                      <a:pt x="838" y="77"/>
                    </a:lnTo>
                    <a:lnTo>
                      <a:pt x="898" y="57"/>
                    </a:lnTo>
                    <a:lnTo>
                      <a:pt x="958" y="40"/>
                    </a:lnTo>
                    <a:lnTo>
                      <a:pt x="1021" y="26"/>
                    </a:lnTo>
                    <a:lnTo>
                      <a:pt x="1084" y="14"/>
                    </a:lnTo>
                    <a:lnTo>
                      <a:pt x="1147" y="6"/>
                    </a:lnTo>
                    <a:lnTo>
                      <a:pt x="1211" y="2"/>
                    </a:lnTo>
                    <a:lnTo>
                      <a:pt x="1278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accent4"/>
                </a:solidFill>
                <a:prstDash val="lgDash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 dirty="0"/>
              </a:p>
            </p:txBody>
          </p:sp>
        </p:grpSp>
        <p:grpSp>
          <p:nvGrpSpPr>
            <p:cNvPr id="8" name="Group 13">
              <a:extLst>
                <a:ext uri="{FF2B5EF4-FFF2-40B4-BE49-F238E27FC236}">
                  <a16:creationId xmlns:a16="http://schemas.microsoft.com/office/drawing/2014/main" id="{51BD5918-9B51-448F-9715-0A7E8777BAB1}"/>
                </a:ext>
              </a:extLst>
            </p:cNvPr>
            <p:cNvGrpSpPr/>
            <p:nvPr/>
          </p:nvGrpSpPr>
          <p:grpSpPr>
            <a:xfrm rot="16200000">
              <a:off x="4231840" y="2515040"/>
              <a:ext cx="1232788" cy="2466989"/>
              <a:chOff x="292799" y="3047985"/>
              <a:chExt cx="1232788" cy="2466989"/>
            </a:xfrm>
          </p:grpSpPr>
          <p:sp>
            <p:nvSpPr>
              <p:cNvPr id="21" name="Freeform 5">
                <a:extLst>
                  <a:ext uri="{FF2B5EF4-FFF2-40B4-BE49-F238E27FC236}">
                    <a16:creationId xmlns:a16="http://schemas.microsoft.com/office/drawing/2014/main" id="{21035402-F15D-462E-AA2F-10DE26AF25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799" y="3047985"/>
                <a:ext cx="1232788" cy="2466989"/>
              </a:xfrm>
              <a:custGeom>
                <a:avLst/>
                <a:gdLst/>
                <a:ahLst/>
                <a:cxnLst>
                  <a:cxn ang="0">
                    <a:pos x="1656" y="3490"/>
                  </a:cxn>
                  <a:cxn ang="0">
                    <a:pos x="1481" y="3471"/>
                  </a:cxn>
                  <a:cxn ang="0">
                    <a:pos x="1310" y="3437"/>
                  </a:cxn>
                  <a:cxn ang="0">
                    <a:pos x="1146" y="3387"/>
                  </a:cxn>
                  <a:cxn ang="0">
                    <a:pos x="990" y="3319"/>
                  </a:cxn>
                  <a:cxn ang="0">
                    <a:pos x="841" y="3239"/>
                  </a:cxn>
                  <a:cxn ang="0">
                    <a:pos x="703" y="3145"/>
                  </a:cxn>
                  <a:cxn ang="0">
                    <a:pos x="572" y="3037"/>
                  </a:cxn>
                  <a:cxn ang="0">
                    <a:pos x="454" y="2919"/>
                  </a:cxn>
                  <a:cxn ang="0">
                    <a:pos x="348" y="2790"/>
                  </a:cxn>
                  <a:cxn ang="0">
                    <a:pos x="254" y="2651"/>
                  </a:cxn>
                  <a:cxn ang="0">
                    <a:pos x="172" y="2502"/>
                  </a:cxn>
                  <a:cxn ang="0">
                    <a:pos x="106" y="2345"/>
                  </a:cxn>
                  <a:cxn ang="0">
                    <a:pos x="55" y="2182"/>
                  </a:cxn>
                  <a:cxn ang="0">
                    <a:pos x="20" y="2012"/>
                  </a:cxn>
                  <a:cxn ang="0">
                    <a:pos x="3" y="1836"/>
                  </a:cxn>
                  <a:cxn ang="0">
                    <a:pos x="0" y="1701"/>
                  </a:cxn>
                  <a:cxn ang="0">
                    <a:pos x="14" y="1524"/>
                  </a:cxn>
                  <a:cxn ang="0">
                    <a:pos x="45" y="1352"/>
                  </a:cxn>
                  <a:cxn ang="0">
                    <a:pos x="92" y="1187"/>
                  </a:cxn>
                  <a:cxn ang="0">
                    <a:pos x="155" y="1029"/>
                  </a:cxn>
                  <a:cxn ang="0">
                    <a:pos x="232" y="878"/>
                  </a:cxn>
                  <a:cxn ang="0">
                    <a:pos x="323" y="736"/>
                  </a:cxn>
                  <a:cxn ang="0">
                    <a:pos x="426" y="604"/>
                  </a:cxn>
                  <a:cxn ang="0">
                    <a:pos x="541" y="483"/>
                  </a:cxn>
                  <a:cxn ang="0">
                    <a:pos x="669" y="373"/>
                  </a:cxn>
                  <a:cxn ang="0">
                    <a:pos x="806" y="275"/>
                  </a:cxn>
                  <a:cxn ang="0">
                    <a:pos x="952" y="192"/>
                  </a:cxn>
                  <a:cxn ang="0">
                    <a:pos x="1106" y="121"/>
                  </a:cxn>
                  <a:cxn ang="0">
                    <a:pos x="1269" y="66"/>
                  </a:cxn>
                  <a:cxn ang="0">
                    <a:pos x="1438" y="27"/>
                  </a:cxn>
                  <a:cxn ang="0">
                    <a:pos x="1612" y="4"/>
                  </a:cxn>
                  <a:cxn ang="0">
                    <a:pos x="1746" y="933"/>
                  </a:cxn>
                  <a:cxn ang="0">
                    <a:pos x="1623" y="942"/>
                  </a:cxn>
                  <a:cxn ang="0">
                    <a:pos x="1467" y="982"/>
                  </a:cxn>
                  <a:cxn ang="0">
                    <a:pos x="1326" y="1052"/>
                  </a:cxn>
                  <a:cxn ang="0">
                    <a:pos x="1200" y="1144"/>
                  </a:cxn>
                  <a:cxn ang="0">
                    <a:pos x="1095" y="1259"/>
                  </a:cxn>
                  <a:cxn ang="0">
                    <a:pos x="1014" y="1395"/>
                  </a:cxn>
                  <a:cxn ang="0">
                    <a:pos x="960" y="1544"/>
                  </a:cxn>
                  <a:cxn ang="0">
                    <a:pos x="935" y="1704"/>
                  </a:cxn>
                  <a:cxn ang="0">
                    <a:pos x="938" y="1828"/>
                  </a:cxn>
                  <a:cxn ang="0">
                    <a:pos x="970" y="1987"/>
                  </a:cxn>
                  <a:cxn ang="0">
                    <a:pos x="1032" y="2133"/>
                  </a:cxn>
                  <a:cxn ang="0">
                    <a:pos x="1120" y="2262"/>
                  </a:cxn>
                  <a:cxn ang="0">
                    <a:pos x="1229" y="2373"/>
                  </a:cxn>
                  <a:cxn ang="0">
                    <a:pos x="1360" y="2461"/>
                  </a:cxn>
                  <a:cxn ang="0">
                    <a:pos x="1504" y="2522"/>
                  </a:cxn>
                  <a:cxn ang="0">
                    <a:pos x="1663" y="2554"/>
                  </a:cxn>
                </a:cxnLst>
                <a:rect l="0" t="0" r="r" b="b"/>
                <a:pathLst>
                  <a:path w="1746" h="3493">
                    <a:moveTo>
                      <a:pt x="1746" y="3493"/>
                    </a:moveTo>
                    <a:lnTo>
                      <a:pt x="1746" y="3493"/>
                    </a:lnTo>
                    <a:lnTo>
                      <a:pt x="1701" y="3491"/>
                    </a:lnTo>
                    <a:lnTo>
                      <a:pt x="1656" y="3490"/>
                    </a:lnTo>
                    <a:lnTo>
                      <a:pt x="1612" y="3487"/>
                    </a:lnTo>
                    <a:lnTo>
                      <a:pt x="1567" y="3484"/>
                    </a:lnTo>
                    <a:lnTo>
                      <a:pt x="1524" y="3477"/>
                    </a:lnTo>
                    <a:lnTo>
                      <a:pt x="1481" y="3471"/>
                    </a:lnTo>
                    <a:lnTo>
                      <a:pt x="1438" y="3465"/>
                    </a:lnTo>
                    <a:lnTo>
                      <a:pt x="1395" y="3456"/>
                    </a:lnTo>
                    <a:lnTo>
                      <a:pt x="1352" y="3447"/>
                    </a:lnTo>
                    <a:lnTo>
                      <a:pt x="1310" y="3437"/>
                    </a:lnTo>
                    <a:lnTo>
                      <a:pt x="1269" y="3425"/>
                    </a:lnTo>
                    <a:lnTo>
                      <a:pt x="1227" y="3413"/>
                    </a:lnTo>
                    <a:lnTo>
                      <a:pt x="1187" y="3400"/>
                    </a:lnTo>
                    <a:lnTo>
                      <a:pt x="1146" y="3387"/>
                    </a:lnTo>
                    <a:lnTo>
                      <a:pt x="1106" y="3371"/>
                    </a:lnTo>
                    <a:lnTo>
                      <a:pt x="1067" y="3354"/>
                    </a:lnTo>
                    <a:lnTo>
                      <a:pt x="1029" y="3337"/>
                    </a:lnTo>
                    <a:lnTo>
                      <a:pt x="990" y="3319"/>
                    </a:lnTo>
                    <a:lnTo>
                      <a:pt x="952" y="3301"/>
                    </a:lnTo>
                    <a:lnTo>
                      <a:pt x="915" y="3281"/>
                    </a:lnTo>
                    <a:lnTo>
                      <a:pt x="878" y="3261"/>
                    </a:lnTo>
                    <a:lnTo>
                      <a:pt x="841" y="3239"/>
                    </a:lnTo>
                    <a:lnTo>
                      <a:pt x="806" y="3217"/>
                    </a:lnTo>
                    <a:lnTo>
                      <a:pt x="771" y="3193"/>
                    </a:lnTo>
                    <a:lnTo>
                      <a:pt x="737" y="3170"/>
                    </a:lnTo>
                    <a:lnTo>
                      <a:pt x="703" y="3145"/>
                    </a:lnTo>
                    <a:lnTo>
                      <a:pt x="669" y="3119"/>
                    </a:lnTo>
                    <a:lnTo>
                      <a:pt x="637" y="3093"/>
                    </a:lnTo>
                    <a:lnTo>
                      <a:pt x="604" y="3065"/>
                    </a:lnTo>
                    <a:lnTo>
                      <a:pt x="572" y="3037"/>
                    </a:lnTo>
                    <a:lnTo>
                      <a:pt x="541" y="3010"/>
                    </a:lnTo>
                    <a:lnTo>
                      <a:pt x="512" y="2981"/>
                    </a:lnTo>
                    <a:lnTo>
                      <a:pt x="483" y="2950"/>
                    </a:lnTo>
                    <a:lnTo>
                      <a:pt x="454" y="2919"/>
                    </a:lnTo>
                    <a:lnTo>
                      <a:pt x="426" y="2888"/>
                    </a:lnTo>
                    <a:lnTo>
                      <a:pt x="400" y="2856"/>
                    </a:lnTo>
                    <a:lnTo>
                      <a:pt x="374" y="2824"/>
                    </a:lnTo>
                    <a:lnTo>
                      <a:pt x="348" y="2790"/>
                    </a:lnTo>
                    <a:lnTo>
                      <a:pt x="323" y="2756"/>
                    </a:lnTo>
                    <a:lnTo>
                      <a:pt x="298" y="2722"/>
                    </a:lnTo>
                    <a:lnTo>
                      <a:pt x="275" y="2687"/>
                    </a:lnTo>
                    <a:lnTo>
                      <a:pt x="254" y="2651"/>
                    </a:lnTo>
                    <a:lnTo>
                      <a:pt x="232" y="2614"/>
                    </a:lnTo>
                    <a:lnTo>
                      <a:pt x="211" y="2578"/>
                    </a:lnTo>
                    <a:lnTo>
                      <a:pt x="191" y="2541"/>
                    </a:lnTo>
                    <a:lnTo>
                      <a:pt x="172" y="2502"/>
                    </a:lnTo>
                    <a:lnTo>
                      <a:pt x="155" y="2464"/>
                    </a:lnTo>
                    <a:lnTo>
                      <a:pt x="137" y="2425"/>
                    </a:lnTo>
                    <a:lnTo>
                      <a:pt x="121" y="2385"/>
                    </a:lnTo>
                    <a:lnTo>
                      <a:pt x="106" y="2345"/>
                    </a:lnTo>
                    <a:lnTo>
                      <a:pt x="92" y="2305"/>
                    </a:lnTo>
                    <a:lnTo>
                      <a:pt x="78" y="2265"/>
                    </a:lnTo>
                    <a:lnTo>
                      <a:pt x="66" y="2224"/>
                    </a:lnTo>
                    <a:lnTo>
                      <a:pt x="55" y="2182"/>
                    </a:lnTo>
                    <a:lnTo>
                      <a:pt x="45" y="2139"/>
                    </a:lnTo>
                    <a:lnTo>
                      <a:pt x="35" y="2098"/>
                    </a:lnTo>
                    <a:lnTo>
                      <a:pt x="28" y="2055"/>
                    </a:lnTo>
                    <a:lnTo>
                      <a:pt x="20" y="2012"/>
                    </a:lnTo>
                    <a:lnTo>
                      <a:pt x="14" y="1968"/>
                    </a:lnTo>
                    <a:lnTo>
                      <a:pt x="9" y="1924"/>
                    </a:lnTo>
                    <a:lnTo>
                      <a:pt x="5" y="1881"/>
                    </a:lnTo>
                    <a:lnTo>
                      <a:pt x="3" y="1836"/>
                    </a:lnTo>
                    <a:lnTo>
                      <a:pt x="0" y="1792"/>
                    </a:lnTo>
                    <a:lnTo>
                      <a:pt x="0" y="1745"/>
                    </a:lnTo>
                    <a:lnTo>
                      <a:pt x="0" y="1745"/>
                    </a:lnTo>
                    <a:lnTo>
                      <a:pt x="0" y="1701"/>
                    </a:lnTo>
                    <a:lnTo>
                      <a:pt x="3" y="1656"/>
                    </a:lnTo>
                    <a:lnTo>
                      <a:pt x="5" y="1612"/>
                    </a:lnTo>
                    <a:lnTo>
                      <a:pt x="9" y="1567"/>
                    </a:lnTo>
                    <a:lnTo>
                      <a:pt x="14" y="1524"/>
                    </a:lnTo>
                    <a:lnTo>
                      <a:pt x="20" y="1481"/>
                    </a:lnTo>
                    <a:lnTo>
                      <a:pt x="28" y="1438"/>
                    </a:lnTo>
                    <a:lnTo>
                      <a:pt x="35" y="1395"/>
                    </a:lnTo>
                    <a:lnTo>
                      <a:pt x="45" y="1352"/>
                    </a:lnTo>
                    <a:lnTo>
                      <a:pt x="55" y="1310"/>
                    </a:lnTo>
                    <a:lnTo>
                      <a:pt x="66" y="1269"/>
                    </a:lnTo>
                    <a:lnTo>
                      <a:pt x="78" y="1227"/>
                    </a:lnTo>
                    <a:lnTo>
                      <a:pt x="92" y="1187"/>
                    </a:lnTo>
                    <a:lnTo>
                      <a:pt x="106" y="1146"/>
                    </a:lnTo>
                    <a:lnTo>
                      <a:pt x="121" y="1107"/>
                    </a:lnTo>
                    <a:lnTo>
                      <a:pt x="137" y="1067"/>
                    </a:lnTo>
                    <a:lnTo>
                      <a:pt x="155" y="1029"/>
                    </a:lnTo>
                    <a:lnTo>
                      <a:pt x="172" y="990"/>
                    </a:lnTo>
                    <a:lnTo>
                      <a:pt x="191" y="952"/>
                    </a:lnTo>
                    <a:lnTo>
                      <a:pt x="211" y="915"/>
                    </a:lnTo>
                    <a:lnTo>
                      <a:pt x="232" y="878"/>
                    </a:lnTo>
                    <a:lnTo>
                      <a:pt x="254" y="841"/>
                    </a:lnTo>
                    <a:lnTo>
                      <a:pt x="275" y="806"/>
                    </a:lnTo>
                    <a:lnTo>
                      <a:pt x="298" y="770"/>
                    </a:lnTo>
                    <a:lnTo>
                      <a:pt x="323" y="736"/>
                    </a:lnTo>
                    <a:lnTo>
                      <a:pt x="348" y="703"/>
                    </a:lnTo>
                    <a:lnTo>
                      <a:pt x="374" y="669"/>
                    </a:lnTo>
                    <a:lnTo>
                      <a:pt x="400" y="636"/>
                    </a:lnTo>
                    <a:lnTo>
                      <a:pt x="426" y="604"/>
                    </a:lnTo>
                    <a:lnTo>
                      <a:pt x="454" y="572"/>
                    </a:lnTo>
                    <a:lnTo>
                      <a:pt x="483" y="543"/>
                    </a:lnTo>
                    <a:lnTo>
                      <a:pt x="512" y="512"/>
                    </a:lnTo>
                    <a:lnTo>
                      <a:pt x="541" y="483"/>
                    </a:lnTo>
                    <a:lnTo>
                      <a:pt x="572" y="453"/>
                    </a:lnTo>
                    <a:lnTo>
                      <a:pt x="604" y="426"/>
                    </a:lnTo>
                    <a:lnTo>
                      <a:pt x="637" y="399"/>
                    </a:lnTo>
                    <a:lnTo>
                      <a:pt x="669" y="373"/>
                    </a:lnTo>
                    <a:lnTo>
                      <a:pt x="703" y="347"/>
                    </a:lnTo>
                    <a:lnTo>
                      <a:pt x="737" y="323"/>
                    </a:lnTo>
                    <a:lnTo>
                      <a:pt x="771" y="298"/>
                    </a:lnTo>
                    <a:lnTo>
                      <a:pt x="806" y="275"/>
                    </a:lnTo>
                    <a:lnTo>
                      <a:pt x="841" y="253"/>
                    </a:lnTo>
                    <a:lnTo>
                      <a:pt x="878" y="232"/>
                    </a:lnTo>
                    <a:lnTo>
                      <a:pt x="915" y="210"/>
                    </a:lnTo>
                    <a:lnTo>
                      <a:pt x="952" y="192"/>
                    </a:lnTo>
                    <a:lnTo>
                      <a:pt x="990" y="172"/>
                    </a:lnTo>
                    <a:lnTo>
                      <a:pt x="1029" y="155"/>
                    </a:lnTo>
                    <a:lnTo>
                      <a:pt x="1067" y="136"/>
                    </a:lnTo>
                    <a:lnTo>
                      <a:pt x="1106" y="121"/>
                    </a:lnTo>
                    <a:lnTo>
                      <a:pt x="1146" y="106"/>
                    </a:lnTo>
                    <a:lnTo>
                      <a:pt x="1187" y="92"/>
                    </a:lnTo>
                    <a:lnTo>
                      <a:pt x="1227" y="78"/>
                    </a:lnTo>
                    <a:lnTo>
                      <a:pt x="1269" y="66"/>
                    </a:lnTo>
                    <a:lnTo>
                      <a:pt x="1310" y="55"/>
                    </a:lnTo>
                    <a:lnTo>
                      <a:pt x="1352" y="44"/>
                    </a:lnTo>
                    <a:lnTo>
                      <a:pt x="1395" y="35"/>
                    </a:lnTo>
                    <a:lnTo>
                      <a:pt x="1438" y="27"/>
                    </a:lnTo>
                    <a:lnTo>
                      <a:pt x="1481" y="20"/>
                    </a:lnTo>
                    <a:lnTo>
                      <a:pt x="1524" y="13"/>
                    </a:lnTo>
                    <a:lnTo>
                      <a:pt x="1567" y="9"/>
                    </a:lnTo>
                    <a:lnTo>
                      <a:pt x="1612" y="4"/>
                    </a:lnTo>
                    <a:lnTo>
                      <a:pt x="1656" y="3"/>
                    </a:lnTo>
                    <a:lnTo>
                      <a:pt x="1701" y="1"/>
                    </a:lnTo>
                    <a:lnTo>
                      <a:pt x="1746" y="0"/>
                    </a:lnTo>
                    <a:lnTo>
                      <a:pt x="1746" y="933"/>
                    </a:lnTo>
                    <a:lnTo>
                      <a:pt x="1746" y="933"/>
                    </a:lnTo>
                    <a:lnTo>
                      <a:pt x="1704" y="935"/>
                    </a:lnTo>
                    <a:lnTo>
                      <a:pt x="1663" y="938"/>
                    </a:lnTo>
                    <a:lnTo>
                      <a:pt x="1623" y="942"/>
                    </a:lnTo>
                    <a:lnTo>
                      <a:pt x="1583" y="950"/>
                    </a:lnTo>
                    <a:lnTo>
                      <a:pt x="1543" y="959"/>
                    </a:lnTo>
                    <a:lnTo>
                      <a:pt x="1504" y="970"/>
                    </a:lnTo>
                    <a:lnTo>
                      <a:pt x="1467" y="982"/>
                    </a:lnTo>
                    <a:lnTo>
                      <a:pt x="1430" y="998"/>
                    </a:lnTo>
                    <a:lnTo>
                      <a:pt x="1393" y="1013"/>
                    </a:lnTo>
                    <a:lnTo>
                      <a:pt x="1360" y="1032"/>
                    </a:lnTo>
                    <a:lnTo>
                      <a:pt x="1326" y="1052"/>
                    </a:lnTo>
                    <a:lnTo>
                      <a:pt x="1292" y="1072"/>
                    </a:lnTo>
                    <a:lnTo>
                      <a:pt x="1260" y="1095"/>
                    </a:lnTo>
                    <a:lnTo>
                      <a:pt x="1229" y="1119"/>
                    </a:lnTo>
                    <a:lnTo>
                      <a:pt x="1200" y="1144"/>
                    </a:lnTo>
                    <a:lnTo>
                      <a:pt x="1172" y="1172"/>
                    </a:lnTo>
                    <a:lnTo>
                      <a:pt x="1144" y="1199"/>
                    </a:lnTo>
                    <a:lnTo>
                      <a:pt x="1120" y="1230"/>
                    </a:lnTo>
                    <a:lnTo>
                      <a:pt x="1095" y="1259"/>
                    </a:lnTo>
                    <a:lnTo>
                      <a:pt x="1072" y="1292"/>
                    </a:lnTo>
                    <a:lnTo>
                      <a:pt x="1052" y="1325"/>
                    </a:lnTo>
                    <a:lnTo>
                      <a:pt x="1032" y="1359"/>
                    </a:lnTo>
                    <a:lnTo>
                      <a:pt x="1014" y="1395"/>
                    </a:lnTo>
                    <a:lnTo>
                      <a:pt x="998" y="1430"/>
                    </a:lnTo>
                    <a:lnTo>
                      <a:pt x="983" y="1467"/>
                    </a:lnTo>
                    <a:lnTo>
                      <a:pt x="970" y="1504"/>
                    </a:lnTo>
                    <a:lnTo>
                      <a:pt x="960" y="1544"/>
                    </a:lnTo>
                    <a:lnTo>
                      <a:pt x="950" y="1582"/>
                    </a:lnTo>
                    <a:lnTo>
                      <a:pt x="943" y="1622"/>
                    </a:lnTo>
                    <a:lnTo>
                      <a:pt x="938" y="1662"/>
                    </a:lnTo>
                    <a:lnTo>
                      <a:pt x="935" y="1704"/>
                    </a:lnTo>
                    <a:lnTo>
                      <a:pt x="934" y="1745"/>
                    </a:lnTo>
                    <a:lnTo>
                      <a:pt x="934" y="1745"/>
                    </a:lnTo>
                    <a:lnTo>
                      <a:pt x="935" y="1788"/>
                    </a:lnTo>
                    <a:lnTo>
                      <a:pt x="938" y="1828"/>
                    </a:lnTo>
                    <a:lnTo>
                      <a:pt x="943" y="1870"/>
                    </a:lnTo>
                    <a:lnTo>
                      <a:pt x="950" y="1910"/>
                    </a:lnTo>
                    <a:lnTo>
                      <a:pt x="960" y="1948"/>
                    </a:lnTo>
                    <a:lnTo>
                      <a:pt x="970" y="1987"/>
                    </a:lnTo>
                    <a:lnTo>
                      <a:pt x="983" y="2025"/>
                    </a:lnTo>
                    <a:lnTo>
                      <a:pt x="998" y="2062"/>
                    </a:lnTo>
                    <a:lnTo>
                      <a:pt x="1014" y="2098"/>
                    </a:lnTo>
                    <a:lnTo>
                      <a:pt x="1032" y="2133"/>
                    </a:lnTo>
                    <a:lnTo>
                      <a:pt x="1052" y="2167"/>
                    </a:lnTo>
                    <a:lnTo>
                      <a:pt x="1072" y="2201"/>
                    </a:lnTo>
                    <a:lnTo>
                      <a:pt x="1095" y="2231"/>
                    </a:lnTo>
                    <a:lnTo>
                      <a:pt x="1120" y="2262"/>
                    </a:lnTo>
                    <a:lnTo>
                      <a:pt x="1144" y="2291"/>
                    </a:lnTo>
                    <a:lnTo>
                      <a:pt x="1172" y="2321"/>
                    </a:lnTo>
                    <a:lnTo>
                      <a:pt x="1200" y="2347"/>
                    </a:lnTo>
                    <a:lnTo>
                      <a:pt x="1229" y="2373"/>
                    </a:lnTo>
                    <a:lnTo>
                      <a:pt x="1260" y="2398"/>
                    </a:lnTo>
                    <a:lnTo>
                      <a:pt x="1292" y="2419"/>
                    </a:lnTo>
                    <a:lnTo>
                      <a:pt x="1326" y="2441"/>
                    </a:lnTo>
                    <a:lnTo>
                      <a:pt x="1360" y="2461"/>
                    </a:lnTo>
                    <a:lnTo>
                      <a:pt x="1393" y="2478"/>
                    </a:lnTo>
                    <a:lnTo>
                      <a:pt x="1430" y="2494"/>
                    </a:lnTo>
                    <a:lnTo>
                      <a:pt x="1467" y="2510"/>
                    </a:lnTo>
                    <a:lnTo>
                      <a:pt x="1504" y="2522"/>
                    </a:lnTo>
                    <a:lnTo>
                      <a:pt x="1543" y="2533"/>
                    </a:lnTo>
                    <a:lnTo>
                      <a:pt x="1583" y="2542"/>
                    </a:lnTo>
                    <a:lnTo>
                      <a:pt x="1623" y="2550"/>
                    </a:lnTo>
                    <a:lnTo>
                      <a:pt x="1663" y="2554"/>
                    </a:lnTo>
                    <a:lnTo>
                      <a:pt x="1704" y="2558"/>
                    </a:lnTo>
                    <a:lnTo>
                      <a:pt x="1746" y="2559"/>
                    </a:lnTo>
                    <a:lnTo>
                      <a:pt x="1746" y="3493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 dirty="0"/>
              </a:p>
            </p:txBody>
          </p:sp>
          <p:sp>
            <p:nvSpPr>
              <p:cNvPr id="22" name="Freeform 27">
                <a:extLst>
                  <a:ext uri="{FF2B5EF4-FFF2-40B4-BE49-F238E27FC236}">
                    <a16:creationId xmlns:a16="http://schemas.microsoft.com/office/drawing/2014/main" id="{62AE57B7-4AF7-4F93-980A-79A30DE612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237" y="3378423"/>
                <a:ext cx="902350" cy="1806113"/>
              </a:xfrm>
              <a:custGeom>
                <a:avLst/>
                <a:gdLst/>
                <a:ahLst/>
                <a:cxnLst>
                  <a:cxn ang="0">
                    <a:pos x="1278" y="2558"/>
                  </a:cxn>
                  <a:cxn ang="0">
                    <a:pos x="1147" y="2552"/>
                  </a:cxn>
                  <a:cxn ang="0">
                    <a:pos x="1021" y="2532"/>
                  </a:cxn>
                  <a:cxn ang="0">
                    <a:pos x="898" y="2501"/>
                  </a:cxn>
                  <a:cxn ang="0">
                    <a:pos x="781" y="2458"/>
                  </a:cxn>
                  <a:cxn ang="0">
                    <a:pos x="669" y="2404"/>
                  </a:cxn>
                  <a:cxn ang="0">
                    <a:pos x="562" y="2340"/>
                  </a:cxn>
                  <a:cxn ang="0">
                    <a:pos x="464" y="2266"/>
                  </a:cxn>
                  <a:cxn ang="0">
                    <a:pos x="373" y="2184"/>
                  </a:cxn>
                  <a:cxn ang="0">
                    <a:pos x="290" y="2092"/>
                  </a:cxn>
                  <a:cxn ang="0">
                    <a:pos x="218" y="1994"/>
                  </a:cxn>
                  <a:cxn ang="0">
                    <a:pos x="153" y="1889"/>
                  </a:cxn>
                  <a:cxn ang="0">
                    <a:pos x="99" y="1777"/>
                  </a:cxn>
                  <a:cxn ang="0">
                    <a:pos x="56" y="1660"/>
                  </a:cxn>
                  <a:cxn ang="0">
                    <a:pos x="24" y="1537"/>
                  </a:cxn>
                  <a:cxn ang="0">
                    <a:pos x="6" y="1409"/>
                  </a:cxn>
                  <a:cxn ang="0">
                    <a:pos x="0" y="1278"/>
                  </a:cxn>
                  <a:cxn ang="0">
                    <a:pos x="1" y="1214"/>
                  </a:cxn>
                  <a:cxn ang="0">
                    <a:pos x="13" y="1085"/>
                  </a:cxn>
                  <a:cxn ang="0">
                    <a:pos x="40" y="958"/>
                  </a:cxn>
                  <a:cxn ang="0">
                    <a:pos x="76" y="838"/>
                  </a:cxn>
                  <a:cxn ang="0">
                    <a:pos x="126" y="725"/>
                  </a:cxn>
                  <a:cxn ang="0">
                    <a:pos x="184" y="615"/>
                  </a:cxn>
                  <a:cxn ang="0">
                    <a:pos x="253" y="514"/>
                  </a:cxn>
                  <a:cxn ang="0">
                    <a:pos x="332" y="419"/>
                  </a:cxn>
                  <a:cxn ang="0">
                    <a:pos x="418" y="332"/>
                  </a:cxn>
                  <a:cxn ang="0">
                    <a:pos x="513" y="254"/>
                  </a:cxn>
                  <a:cxn ang="0">
                    <a:pos x="615" y="185"/>
                  </a:cxn>
                  <a:cxn ang="0">
                    <a:pos x="724" y="126"/>
                  </a:cxn>
                  <a:cxn ang="0">
                    <a:pos x="838" y="77"/>
                  </a:cxn>
                  <a:cxn ang="0">
                    <a:pos x="958" y="40"/>
                  </a:cxn>
                  <a:cxn ang="0">
                    <a:pos x="1084" y="14"/>
                  </a:cxn>
                  <a:cxn ang="0">
                    <a:pos x="1211" y="2"/>
                  </a:cxn>
                </a:cxnLst>
                <a:rect l="0" t="0" r="r" b="b"/>
                <a:pathLst>
                  <a:path w="1278" h="2558">
                    <a:moveTo>
                      <a:pt x="1278" y="2558"/>
                    </a:moveTo>
                    <a:lnTo>
                      <a:pt x="1278" y="2558"/>
                    </a:lnTo>
                    <a:lnTo>
                      <a:pt x="1211" y="2557"/>
                    </a:lnTo>
                    <a:lnTo>
                      <a:pt x="1147" y="2552"/>
                    </a:lnTo>
                    <a:lnTo>
                      <a:pt x="1084" y="2544"/>
                    </a:lnTo>
                    <a:lnTo>
                      <a:pt x="1021" y="2532"/>
                    </a:lnTo>
                    <a:lnTo>
                      <a:pt x="958" y="2518"/>
                    </a:lnTo>
                    <a:lnTo>
                      <a:pt x="898" y="2501"/>
                    </a:lnTo>
                    <a:lnTo>
                      <a:pt x="838" y="2481"/>
                    </a:lnTo>
                    <a:lnTo>
                      <a:pt x="781" y="2458"/>
                    </a:lnTo>
                    <a:lnTo>
                      <a:pt x="724" y="2432"/>
                    </a:lnTo>
                    <a:lnTo>
                      <a:pt x="669" y="2404"/>
                    </a:lnTo>
                    <a:lnTo>
                      <a:pt x="615" y="2374"/>
                    </a:lnTo>
                    <a:lnTo>
                      <a:pt x="562" y="2340"/>
                    </a:lnTo>
                    <a:lnTo>
                      <a:pt x="513" y="2304"/>
                    </a:lnTo>
                    <a:lnTo>
                      <a:pt x="464" y="2266"/>
                    </a:lnTo>
                    <a:lnTo>
                      <a:pt x="418" y="2226"/>
                    </a:lnTo>
                    <a:lnTo>
                      <a:pt x="373" y="2184"/>
                    </a:lnTo>
                    <a:lnTo>
                      <a:pt x="332" y="2140"/>
                    </a:lnTo>
                    <a:lnTo>
                      <a:pt x="290" y="2092"/>
                    </a:lnTo>
                    <a:lnTo>
                      <a:pt x="253" y="2044"/>
                    </a:lnTo>
                    <a:lnTo>
                      <a:pt x="218" y="1994"/>
                    </a:lnTo>
                    <a:lnTo>
                      <a:pt x="184" y="1943"/>
                    </a:lnTo>
                    <a:lnTo>
                      <a:pt x="153" y="1889"/>
                    </a:lnTo>
                    <a:lnTo>
                      <a:pt x="126" y="1834"/>
                    </a:lnTo>
                    <a:lnTo>
                      <a:pt x="99" y="1777"/>
                    </a:lnTo>
                    <a:lnTo>
                      <a:pt x="76" y="1718"/>
                    </a:lnTo>
                    <a:lnTo>
                      <a:pt x="56" y="1660"/>
                    </a:lnTo>
                    <a:lnTo>
                      <a:pt x="40" y="1598"/>
                    </a:lnTo>
                    <a:lnTo>
                      <a:pt x="24" y="1537"/>
                    </a:lnTo>
                    <a:lnTo>
                      <a:pt x="13" y="1474"/>
                    </a:lnTo>
                    <a:lnTo>
                      <a:pt x="6" y="1409"/>
                    </a:lnTo>
                    <a:lnTo>
                      <a:pt x="1" y="1345"/>
                    </a:lnTo>
                    <a:lnTo>
                      <a:pt x="0" y="1278"/>
                    </a:lnTo>
                    <a:lnTo>
                      <a:pt x="0" y="1278"/>
                    </a:lnTo>
                    <a:lnTo>
                      <a:pt x="1" y="1214"/>
                    </a:lnTo>
                    <a:lnTo>
                      <a:pt x="6" y="1148"/>
                    </a:lnTo>
                    <a:lnTo>
                      <a:pt x="13" y="1085"/>
                    </a:lnTo>
                    <a:lnTo>
                      <a:pt x="24" y="1022"/>
                    </a:lnTo>
                    <a:lnTo>
                      <a:pt x="40" y="958"/>
                    </a:lnTo>
                    <a:lnTo>
                      <a:pt x="56" y="898"/>
                    </a:lnTo>
                    <a:lnTo>
                      <a:pt x="76" y="838"/>
                    </a:lnTo>
                    <a:lnTo>
                      <a:pt x="99" y="782"/>
                    </a:lnTo>
                    <a:lnTo>
                      <a:pt x="126" y="725"/>
                    </a:lnTo>
                    <a:lnTo>
                      <a:pt x="153" y="669"/>
                    </a:lnTo>
                    <a:lnTo>
                      <a:pt x="184" y="615"/>
                    </a:lnTo>
                    <a:lnTo>
                      <a:pt x="218" y="563"/>
                    </a:lnTo>
                    <a:lnTo>
                      <a:pt x="253" y="514"/>
                    </a:lnTo>
                    <a:lnTo>
                      <a:pt x="290" y="465"/>
                    </a:lnTo>
                    <a:lnTo>
                      <a:pt x="332" y="419"/>
                    </a:lnTo>
                    <a:lnTo>
                      <a:pt x="373" y="374"/>
                    </a:lnTo>
                    <a:lnTo>
                      <a:pt x="418" y="332"/>
                    </a:lnTo>
                    <a:lnTo>
                      <a:pt x="464" y="292"/>
                    </a:lnTo>
                    <a:lnTo>
                      <a:pt x="513" y="254"/>
                    </a:lnTo>
                    <a:lnTo>
                      <a:pt x="562" y="219"/>
                    </a:lnTo>
                    <a:lnTo>
                      <a:pt x="615" y="185"/>
                    </a:lnTo>
                    <a:lnTo>
                      <a:pt x="669" y="154"/>
                    </a:lnTo>
                    <a:lnTo>
                      <a:pt x="724" y="126"/>
                    </a:lnTo>
                    <a:lnTo>
                      <a:pt x="781" y="100"/>
                    </a:lnTo>
                    <a:lnTo>
                      <a:pt x="838" y="77"/>
                    </a:lnTo>
                    <a:lnTo>
                      <a:pt x="898" y="57"/>
                    </a:lnTo>
                    <a:lnTo>
                      <a:pt x="958" y="40"/>
                    </a:lnTo>
                    <a:lnTo>
                      <a:pt x="1021" y="26"/>
                    </a:lnTo>
                    <a:lnTo>
                      <a:pt x="1084" y="14"/>
                    </a:lnTo>
                    <a:lnTo>
                      <a:pt x="1147" y="6"/>
                    </a:lnTo>
                    <a:lnTo>
                      <a:pt x="1211" y="2"/>
                    </a:lnTo>
                    <a:lnTo>
                      <a:pt x="1278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accent4"/>
                </a:solidFill>
                <a:prstDash val="lgDash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 dirty="0"/>
              </a:p>
            </p:txBody>
          </p:sp>
        </p:grpSp>
        <p:grpSp>
          <p:nvGrpSpPr>
            <p:cNvPr id="9" name="Group 16">
              <a:extLst>
                <a:ext uri="{FF2B5EF4-FFF2-40B4-BE49-F238E27FC236}">
                  <a16:creationId xmlns:a16="http://schemas.microsoft.com/office/drawing/2014/main" id="{6F3EF161-B073-4FD9-A023-8623005CE0EC}"/>
                </a:ext>
              </a:extLst>
            </p:cNvPr>
            <p:cNvGrpSpPr/>
            <p:nvPr/>
          </p:nvGrpSpPr>
          <p:grpSpPr>
            <a:xfrm rot="5400000">
              <a:off x="6038401" y="1291076"/>
              <a:ext cx="1232788" cy="2466989"/>
              <a:chOff x="292799" y="3047985"/>
              <a:chExt cx="1232788" cy="2466989"/>
            </a:xfrm>
          </p:grpSpPr>
          <p:sp>
            <p:nvSpPr>
              <p:cNvPr id="19" name="Freeform 5">
                <a:extLst>
                  <a:ext uri="{FF2B5EF4-FFF2-40B4-BE49-F238E27FC236}">
                    <a16:creationId xmlns:a16="http://schemas.microsoft.com/office/drawing/2014/main" id="{8DE69C74-7D9F-4747-B31C-98C2C61912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799" y="3047985"/>
                <a:ext cx="1232788" cy="2466989"/>
              </a:xfrm>
              <a:custGeom>
                <a:avLst/>
                <a:gdLst/>
                <a:ahLst/>
                <a:cxnLst>
                  <a:cxn ang="0">
                    <a:pos x="1656" y="3490"/>
                  </a:cxn>
                  <a:cxn ang="0">
                    <a:pos x="1481" y="3471"/>
                  </a:cxn>
                  <a:cxn ang="0">
                    <a:pos x="1310" y="3437"/>
                  </a:cxn>
                  <a:cxn ang="0">
                    <a:pos x="1146" y="3387"/>
                  </a:cxn>
                  <a:cxn ang="0">
                    <a:pos x="990" y="3319"/>
                  </a:cxn>
                  <a:cxn ang="0">
                    <a:pos x="841" y="3239"/>
                  </a:cxn>
                  <a:cxn ang="0">
                    <a:pos x="703" y="3145"/>
                  </a:cxn>
                  <a:cxn ang="0">
                    <a:pos x="572" y="3037"/>
                  </a:cxn>
                  <a:cxn ang="0">
                    <a:pos x="454" y="2919"/>
                  </a:cxn>
                  <a:cxn ang="0">
                    <a:pos x="348" y="2790"/>
                  </a:cxn>
                  <a:cxn ang="0">
                    <a:pos x="254" y="2651"/>
                  </a:cxn>
                  <a:cxn ang="0">
                    <a:pos x="172" y="2502"/>
                  </a:cxn>
                  <a:cxn ang="0">
                    <a:pos x="106" y="2345"/>
                  </a:cxn>
                  <a:cxn ang="0">
                    <a:pos x="55" y="2182"/>
                  </a:cxn>
                  <a:cxn ang="0">
                    <a:pos x="20" y="2012"/>
                  </a:cxn>
                  <a:cxn ang="0">
                    <a:pos x="3" y="1836"/>
                  </a:cxn>
                  <a:cxn ang="0">
                    <a:pos x="0" y="1701"/>
                  </a:cxn>
                  <a:cxn ang="0">
                    <a:pos x="14" y="1524"/>
                  </a:cxn>
                  <a:cxn ang="0">
                    <a:pos x="45" y="1352"/>
                  </a:cxn>
                  <a:cxn ang="0">
                    <a:pos x="92" y="1187"/>
                  </a:cxn>
                  <a:cxn ang="0">
                    <a:pos x="155" y="1029"/>
                  </a:cxn>
                  <a:cxn ang="0">
                    <a:pos x="232" y="878"/>
                  </a:cxn>
                  <a:cxn ang="0">
                    <a:pos x="323" y="736"/>
                  </a:cxn>
                  <a:cxn ang="0">
                    <a:pos x="426" y="604"/>
                  </a:cxn>
                  <a:cxn ang="0">
                    <a:pos x="541" y="483"/>
                  </a:cxn>
                  <a:cxn ang="0">
                    <a:pos x="669" y="373"/>
                  </a:cxn>
                  <a:cxn ang="0">
                    <a:pos x="806" y="275"/>
                  </a:cxn>
                  <a:cxn ang="0">
                    <a:pos x="952" y="192"/>
                  </a:cxn>
                  <a:cxn ang="0">
                    <a:pos x="1106" y="121"/>
                  </a:cxn>
                  <a:cxn ang="0">
                    <a:pos x="1269" y="66"/>
                  </a:cxn>
                  <a:cxn ang="0">
                    <a:pos x="1438" y="27"/>
                  </a:cxn>
                  <a:cxn ang="0">
                    <a:pos x="1612" y="4"/>
                  </a:cxn>
                  <a:cxn ang="0">
                    <a:pos x="1746" y="933"/>
                  </a:cxn>
                  <a:cxn ang="0">
                    <a:pos x="1623" y="942"/>
                  </a:cxn>
                  <a:cxn ang="0">
                    <a:pos x="1467" y="982"/>
                  </a:cxn>
                  <a:cxn ang="0">
                    <a:pos x="1326" y="1052"/>
                  </a:cxn>
                  <a:cxn ang="0">
                    <a:pos x="1200" y="1144"/>
                  </a:cxn>
                  <a:cxn ang="0">
                    <a:pos x="1095" y="1259"/>
                  </a:cxn>
                  <a:cxn ang="0">
                    <a:pos x="1014" y="1395"/>
                  </a:cxn>
                  <a:cxn ang="0">
                    <a:pos x="960" y="1544"/>
                  </a:cxn>
                  <a:cxn ang="0">
                    <a:pos x="935" y="1704"/>
                  </a:cxn>
                  <a:cxn ang="0">
                    <a:pos x="938" y="1828"/>
                  </a:cxn>
                  <a:cxn ang="0">
                    <a:pos x="970" y="1987"/>
                  </a:cxn>
                  <a:cxn ang="0">
                    <a:pos x="1032" y="2133"/>
                  </a:cxn>
                  <a:cxn ang="0">
                    <a:pos x="1120" y="2262"/>
                  </a:cxn>
                  <a:cxn ang="0">
                    <a:pos x="1229" y="2373"/>
                  </a:cxn>
                  <a:cxn ang="0">
                    <a:pos x="1360" y="2461"/>
                  </a:cxn>
                  <a:cxn ang="0">
                    <a:pos x="1504" y="2522"/>
                  </a:cxn>
                  <a:cxn ang="0">
                    <a:pos x="1663" y="2554"/>
                  </a:cxn>
                </a:cxnLst>
                <a:rect l="0" t="0" r="r" b="b"/>
                <a:pathLst>
                  <a:path w="1746" h="3493">
                    <a:moveTo>
                      <a:pt x="1746" y="3493"/>
                    </a:moveTo>
                    <a:lnTo>
                      <a:pt x="1746" y="3493"/>
                    </a:lnTo>
                    <a:lnTo>
                      <a:pt x="1701" y="3491"/>
                    </a:lnTo>
                    <a:lnTo>
                      <a:pt x="1656" y="3490"/>
                    </a:lnTo>
                    <a:lnTo>
                      <a:pt x="1612" y="3487"/>
                    </a:lnTo>
                    <a:lnTo>
                      <a:pt x="1567" y="3484"/>
                    </a:lnTo>
                    <a:lnTo>
                      <a:pt x="1524" y="3477"/>
                    </a:lnTo>
                    <a:lnTo>
                      <a:pt x="1481" y="3471"/>
                    </a:lnTo>
                    <a:lnTo>
                      <a:pt x="1438" y="3465"/>
                    </a:lnTo>
                    <a:lnTo>
                      <a:pt x="1395" y="3456"/>
                    </a:lnTo>
                    <a:lnTo>
                      <a:pt x="1352" y="3447"/>
                    </a:lnTo>
                    <a:lnTo>
                      <a:pt x="1310" y="3437"/>
                    </a:lnTo>
                    <a:lnTo>
                      <a:pt x="1269" y="3425"/>
                    </a:lnTo>
                    <a:lnTo>
                      <a:pt x="1227" y="3413"/>
                    </a:lnTo>
                    <a:lnTo>
                      <a:pt x="1187" y="3400"/>
                    </a:lnTo>
                    <a:lnTo>
                      <a:pt x="1146" y="3387"/>
                    </a:lnTo>
                    <a:lnTo>
                      <a:pt x="1106" y="3371"/>
                    </a:lnTo>
                    <a:lnTo>
                      <a:pt x="1067" y="3354"/>
                    </a:lnTo>
                    <a:lnTo>
                      <a:pt x="1029" y="3337"/>
                    </a:lnTo>
                    <a:lnTo>
                      <a:pt x="990" y="3319"/>
                    </a:lnTo>
                    <a:lnTo>
                      <a:pt x="952" y="3301"/>
                    </a:lnTo>
                    <a:lnTo>
                      <a:pt x="915" y="3281"/>
                    </a:lnTo>
                    <a:lnTo>
                      <a:pt x="878" y="3261"/>
                    </a:lnTo>
                    <a:lnTo>
                      <a:pt x="841" y="3239"/>
                    </a:lnTo>
                    <a:lnTo>
                      <a:pt x="806" y="3217"/>
                    </a:lnTo>
                    <a:lnTo>
                      <a:pt x="771" y="3193"/>
                    </a:lnTo>
                    <a:lnTo>
                      <a:pt x="737" y="3170"/>
                    </a:lnTo>
                    <a:lnTo>
                      <a:pt x="703" y="3145"/>
                    </a:lnTo>
                    <a:lnTo>
                      <a:pt x="669" y="3119"/>
                    </a:lnTo>
                    <a:lnTo>
                      <a:pt x="637" y="3093"/>
                    </a:lnTo>
                    <a:lnTo>
                      <a:pt x="604" y="3065"/>
                    </a:lnTo>
                    <a:lnTo>
                      <a:pt x="572" y="3037"/>
                    </a:lnTo>
                    <a:lnTo>
                      <a:pt x="541" y="3010"/>
                    </a:lnTo>
                    <a:lnTo>
                      <a:pt x="512" y="2981"/>
                    </a:lnTo>
                    <a:lnTo>
                      <a:pt x="483" y="2950"/>
                    </a:lnTo>
                    <a:lnTo>
                      <a:pt x="454" y="2919"/>
                    </a:lnTo>
                    <a:lnTo>
                      <a:pt x="426" y="2888"/>
                    </a:lnTo>
                    <a:lnTo>
                      <a:pt x="400" y="2856"/>
                    </a:lnTo>
                    <a:lnTo>
                      <a:pt x="374" y="2824"/>
                    </a:lnTo>
                    <a:lnTo>
                      <a:pt x="348" y="2790"/>
                    </a:lnTo>
                    <a:lnTo>
                      <a:pt x="323" y="2756"/>
                    </a:lnTo>
                    <a:lnTo>
                      <a:pt x="298" y="2722"/>
                    </a:lnTo>
                    <a:lnTo>
                      <a:pt x="275" y="2687"/>
                    </a:lnTo>
                    <a:lnTo>
                      <a:pt x="254" y="2651"/>
                    </a:lnTo>
                    <a:lnTo>
                      <a:pt x="232" y="2614"/>
                    </a:lnTo>
                    <a:lnTo>
                      <a:pt x="211" y="2578"/>
                    </a:lnTo>
                    <a:lnTo>
                      <a:pt x="191" y="2541"/>
                    </a:lnTo>
                    <a:lnTo>
                      <a:pt x="172" y="2502"/>
                    </a:lnTo>
                    <a:lnTo>
                      <a:pt x="155" y="2464"/>
                    </a:lnTo>
                    <a:lnTo>
                      <a:pt x="137" y="2425"/>
                    </a:lnTo>
                    <a:lnTo>
                      <a:pt x="121" y="2385"/>
                    </a:lnTo>
                    <a:lnTo>
                      <a:pt x="106" y="2345"/>
                    </a:lnTo>
                    <a:lnTo>
                      <a:pt x="92" y="2305"/>
                    </a:lnTo>
                    <a:lnTo>
                      <a:pt x="78" y="2265"/>
                    </a:lnTo>
                    <a:lnTo>
                      <a:pt x="66" y="2224"/>
                    </a:lnTo>
                    <a:lnTo>
                      <a:pt x="55" y="2182"/>
                    </a:lnTo>
                    <a:lnTo>
                      <a:pt x="45" y="2139"/>
                    </a:lnTo>
                    <a:lnTo>
                      <a:pt x="35" y="2098"/>
                    </a:lnTo>
                    <a:lnTo>
                      <a:pt x="28" y="2055"/>
                    </a:lnTo>
                    <a:lnTo>
                      <a:pt x="20" y="2012"/>
                    </a:lnTo>
                    <a:lnTo>
                      <a:pt x="14" y="1968"/>
                    </a:lnTo>
                    <a:lnTo>
                      <a:pt x="9" y="1924"/>
                    </a:lnTo>
                    <a:lnTo>
                      <a:pt x="5" y="1881"/>
                    </a:lnTo>
                    <a:lnTo>
                      <a:pt x="3" y="1836"/>
                    </a:lnTo>
                    <a:lnTo>
                      <a:pt x="0" y="1792"/>
                    </a:lnTo>
                    <a:lnTo>
                      <a:pt x="0" y="1745"/>
                    </a:lnTo>
                    <a:lnTo>
                      <a:pt x="0" y="1745"/>
                    </a:lnTo>
                    <a:lnTo>
                      <a:pt x="0" y="1701"/>
                    </a:lnTo>
                    <a:lnTo>
                      <a:pt x="3" y="1656"/>
                    </a:lnTo>
                    <a:lnTo>
                      <a:pt x="5" y="1612"/>
                    </a:lnTo>
                    <a:lnTo>
                      <a:pt x="9" y="1567"/>
                    </a:lnTo>
                    <a:lnTo>
                      <a:pt x="14" y="1524"/>
                    </a:lnTo>
                    <a:lnTo>
                      <a:pt x="20" y="1481"/>
                    </a:lnTo>
                    <a:lnTo>
                      <a:pt x="28" y="1438"/>
                    </a:lnTo>
                    <a:lnTo>
                      <a:pt x="35" y="1395"/>
                    </a:lnTo>
                    <a:lnTo>
                      <a:pt x="45" y="1352"/>
                    </a:lnTo>
                    <a:lnTo>
                      <a:pt x="55" y="1310"/>
                    </a:lnTo>
                    <a:lnTo>
                      <a:pt x="66" y="1269"/>
                    </a:lnTo>
                    <a:lnTo>
                      <a:pt x="78" y="1227"/>
                    </a:lnTo>
                    <a:lnTo>
                      <a:pt x="92" y="1187"/>
                    </a:lnTo>
                    <a:lnTo>
                      <a:pt x="106" y="1146"/>
                    </a:lnTo>
                    <a:lnTo>
                      <a:pt x="121" y="1107"/>
                    </a:lnTo>
                    <a:lnTo>
                      <a:pt x="137" y="1067"/>
                    </a:lnTo>
                    <a:lnTo>
                      <a:pt x="155" y="1029"/>
                    </a:lnTo>
                    <a:lnTo>
                      <a:pt x="172" y="990"/>
                    </a:lnTo>
                    <a:lnTo>
                      <a:pt x="191" y="952"/>
                    </a:lnTo>
                    <a:lnTo>
                      <a:pt x="211" y="915"/>
                    </a:lnTo>
                    <a:lnTo>
                      <a:pt x="232" y="878"/>
                    </a:lnTo>
                    <a:lnTo>
                      <a:pt x="254" y="841"/>
                    </a:lnTo>
                    <a:lnTo>
                      <a:pt x="275" y="806"/>
                    </a:lnTo>
                    <a:lnTo>
                      <a:pt x="298" y="770"/>
                    </a:lnTo>
                    <a:lnTo>
                      <a:pt x="323" y="736"/>
                    </a:lnTo>
                    <a:lnTo>
                      <a:pt x="348" y="703"/>
                    </a:lnTo>
                    <a:lnTo>
                      <a:pt x="374" y="669"/>
                    </a:lnTo>
                    <a:lnTo>
                      <a:pt x="400" y="636"/>
                    </a:lnTo>
                    <a:lnTo>
                      <a:pt x="426" y="604"/>
                    </a:lnTo>
                    <a:lnTo>
                      <a:pt x="454" y="572"/>
                    </a:lnTo>
                    <a:lnTo>
                      <a:pt x="483" y="543"/>
                    </a:lnTo>
                    <a:lnTo>
                      <a:pt x="512" y="512"/>
                    </a:lnTo>
                    <a:lnTo>
                      <a:pt x="541" y="483"/>
                    </a:lnTo>
                    <a:lnTo>
                      <a:pt x="572" y="453"/>
                    </a:lnTo>
                    <a:lnTo>
                      <a:pt x="604" y="426"/>
                    </a:lnTo>
                    <a:lnTo>
                      <a:pt x="637" y="399"/>
                    </a:lnTo>
                    <a:lnTo>
                      <a:pt x="669" y="373"/>
                    </a:lnTo>
                    <a:lnTo>
                      <a:pt x="703" y="347"/>
                    </a:lnTo>
                    <a:lnTo>
                      <a:pt x="737" y="323"/>
                    </a:lnTo>
                    <a:lnTo>
                      <a:pt x="771" y="298"/>
                    </a:lnTo>
                    <a:lnTo>
                      <a:pt x="806" y="275"/>
                    </a:lnTo>
                    <a:lnTo>
                      <a:pt x="841" y="253"/>
                    </a:lnTo>
                    <a:lnTo>
                      <a:pt x="878" y="232"/>
                    </a:lnTo>
                    <a:lnTo>
                      <a:pt x="915" y="210"/>
                    </a:lnTo>
                    <a:lnTo>
                      <a:pt x="952" y="192"/>
                    </a:lnTo>
                    <a:lnTo>
                      <a:pt x="990" y="172"/>
                    </a:lnTo>
                    <a:lnTo>
                      <a:pt x="1029" y="155"/>
                    </a:lnTo>
                    <a:lnTo>
                      <a:pt x="1067" y="136"/>
                    </a:lnTo>
                    <a:lnTo>
                      <a:pt x="1106" y="121"/>
                    </a:lnTo>
                    <a:lnTo>
                      <a:pt x="1146" y="106"/>
                    </a:lnTo>
                    <a:lnTo>
                      <a:pt x="1187" y="92"/>
                    </a:lnTo>
                    <a:lnTo>
                      <a:pt x="1227" y="78"/>
                    </a:lnTo>
                    <a:lnTo>
                      <a:pt x="1269" y="66"/>
                    </a:lnTo>
                    <a:lnTo>
                      <a:pt x="1310" y="55"/>
                    </a:lnTo>
                    <a:lnTo>
                      <a:pt x="1352" y="44"/>
                    </a:lnTo>
                    <a:lnTo>
                      <a:pt x="1395" y="35"/>
                    </a:lnTo>
                    <a:lnTo>
                      <a:pt x="1438" y="27"/>
                    </a:lnTo>
                    <a:lnTo>
                      <a:pt x="1481" y="20"/>
                    </a:lnTo>
                    <a:lnTo>
                      <a:pt x="1524" y="13"/>
                    </a:lnTo>
                    <a:lnTo>
                      <a:pt x="1567" y="9"/>
                    </a:lnTo>
                    <a:lnTo>
                      <a:pt x="1612" y="4"/>
                    </a:lnTo>
                    <a:lnTo>
                      <a:pt x="1656" y="3"/>
                    </a:lnTo>
                    <a:lnTo>
                      <a:pt x="1701" y="1"/>
                    </a:lnTo>
                    <a:lnTo>
                      <a:pt x="1746" y="0"/>
                    </a:lnTo>
                    <a:lnTo>
                      <a:pt x="1746" y="933"/>
                    </a:lnTo>
                    <a:lnTo>
                      <a:pt x="1746" y="933"/>
                    </a:lnTo>
                    <a:lnTo>
                      <a:pt x="1704" y="935"/>
                    </a:lnTo>
                    <a:lnTo>
                      <a:pt x="1663" y="938"/>
                    </a:lnTo>
                    <a:lnTo>
                      <a:pt x="1623" y="942"/>
                    </a:lnTo>
                    <a:lnTo>
                      <a:pt x="1583" y="950"/>
                    </a:lnTo>
                    <a:lnTo>
                      <a:pt x="1543" y="959"/>
                    </a:lnTo>
                    <a:lnTo>
                      <a:pt x="1504" y="970"/>
                    </a:lnTo>
                    <a:lnTo>
                      <a:pt x="1467" y="982"/>
                    </a:lnTo>
                    <a:lnTo>
                      <a:pt x="1430" y="998"/>
                    </a:lnTo>
                    <a:lnTo>
                      <a:pt x="1393" y="1013"/>
                    </a:lnTo>
                    <a:lnTo>
                      <a:pt x="1360" y="1032"/>
                    </a:lnTo>
                    <a:lnTo>
                      <a:pt x="1326" y="1052"/>
                    </a:lnTo>
                    <a:lnTo>
                      <a:pt x="1292" y="1072"/>
                    </a:lnTo>
                    <a:lnTo>
                      <a:pt x="1260" y="1095"/>
                    </a:lnTo>
                    <a:lnTo>
                      <a:pt x="1229" y="1119"/>
                    </a:lnTo>
                    <a:lnTo>
                      <a:pt x="1200" y="1144"/>
                    </a:lnTo>
                    <a:lnTo>
                      <a:pt x="1172" y="1172"/>
                    </a:lnTo>
                    <a:lnTo>
                      <a:pt x="1144" y="1199"/>
                    </a:lnTo>
                    <a:lnTo>
                      <a:pt x="1120" y="1230"/>
                    </a:lnTo>
                    <a:lnTo>
                      <a:pt x="1095" y="1259"/>
                    </a:lnTo>
                    <a:lnTo>
                      <a:pt x="1072" y="1292"/>
                    </a:lnTo>
                    <a:lnTo>
                      <a:pt x="1052" y="1325"/>
                    </a:lnTo>
                    <a:lnTo>
                      <a:pt x="1032" y="1359"/>
                    </a:lnTo>
                    <a:lnTo>
                      <a:pt x="1014" y="1395"/>
                    </a:lnTo>
                    <a:lnTo>
                      <a:pt x="998" y="1430"/>
                    </a:lnTo>
                    <a:lnTo>
                      <a:pt x="983" y="1467"/>
                    </a:lnTo>
                    <a:lnTo>
                      <a:pt x="970" y="1504"/>
                    </a:lnTo>
                    <a:lnTo>
                      <a:pt x="960" y="1544"/>
                    </a:lnTo>
                    <a:lnTo>
                      <a:pt x="950" y="1582"/>
                    </a:lnTo>
                    <a:lnTo>
                      <a:pt x="943" y="1622"/>
                    </a:lnTo>
                    <a:lnTo>
                      <a:pt x="938" y="1662"/>
                    </a:lnTo>
                    <a:lnTo>
                      <a:pt x="935" y="1704"/>
                    </a:lnTo>
                    <a:lnTo>
                      <a:pt x="934" y="1745"/>
                    </a:lnTo>
                    <a:lnTo>
                      <a:pt x="934" y="1745"/>
                    </a:lnTo>
                    <a:lnTo>
                      <a:pt x="935" y="1788"/>
                    </a:lnTo>
                    <a:lnTo>
                      <a:pt x="938" y="1828"/>
                    </a:lnTo>
                    <a:lnTo>
                      <a:pt x="943" y="1870"/>
                    </a:lnTo>
                    <a:lnTo>
                      <a:pt x="950" y="1910"/>
                    </a:lnTo>
                    <a:lnTo>
                      <a:pt x="960" y="1948"/>
                    </a:lnTo>
                    <a:lnTo>
                      <a:pt x="970" y="1987"/>
                    </a:lnTo>
                    <a:lnTo>
                      <a:pt x="983" y="2025"/>
                    </a:lnTo>
                    <a:lnTo>
                      <a:pt x="998" y="2062"/>
                    </a:lnTo>
                    <a:lnTo>
                      <a:pt x="1014" y="2098"/>
                    </a:lnTo>
                    <a:lnTo>
                      <a:pt x="1032" y="2133"/>
                    </a:lnTo>
                    <a:lnTo>
                      <a:pt x="1052" y="2167"/>
                    </a:lnTo>
                    <a:lnTo>
                      <a:pt x="1072" y="2201"/>
                    </a:lnTo>
                    <a:lnTo>
                      <a:pt x="1095" y="2231"/>
                    </a:lnTo>
                    <a:lnTo>
                      <a:pt x="1120" y="2262"/>
                    </a:lnTo>
                    <a:lnTo>
                      <a:pt x="1144" y="2291"/>
                    </a:lnTo>
                    <a:lnTo>
                      <a:pt x="1172" y="2321"/>
                    </a:lnTo>
                    <a:lnTo>
                      <a:pt x="1200" y="2347"/>
                    </a:lnTo>
                    <a:lnTo>
                      <a:pt x="1229" y="2373"/>
                    </a:lnTo>
                    <a:lnTo>
                      <a:pt x="1260" y="2398"/>
                    </a:lnTo>
                    <a:lnTo>
                      <a:pt x="1292" y="2419"/>
                    </a:lnTo>
                    <a:lnTo>
                      <a:pt x="1326" y="2441"/>
                    </a:lnTo>
                    <a:lnTo>
                      <a:pt x="1360" y="2461"/>
                    </a:lnTo>
                    <a:lnTo>
                      <a:pt x="1393" y="2478"/>
                    </a:lnTo>
                    <a:lnTo>
                      <a:pt x="1430" y="2494"/>
                    </a:lnTo>
                    <a:lnTo>
                      <a:pt x="1467" y="2510"/>
                    </a:lnTo>
                    <a:lnTo>
                      <a:pt x="1504" y="2522"/>
                    </a:lnTo>
                    <a:lnTo>
                      <a:pt x="1543" y="2533"/>
                    </a:lnTo>
                    <a:lnTo>
                      <a:pt x="1583" y="2542"/>
                    </a:lnTo>
                    <a:lnTo>
                      <a:pt x="1623" y="2550"/>
                    </a:lnTo>
                    <a:lnTo>
                      <a:pt x="1663" y="2554"/>
                    </a:lnTo>
                    <a:lnTo>
                      <a:pt x="1704" y="2558"/>
                    </a:lnTo>
                    <a:lnTo>
                      <a:pt x="1746" y="2559"/>
                    </a:lnTo>
                    <a:lnTo>
                      <a:pt x="1746" y="3493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 dirty="0"/>
              </a:p>
            </p:txBody>
          </p:sp>
          <p:sp>
            <p:nvSpPr>
              <p:cNvPr id="20" name="Freeform 27">
                <a:extLst>
                  <a:ext uri="{FF2B5EF4-FFF2-40B4-BE49-F238E27FC236}">
                    <a16:creationId xmlns:a16="http://schemas.microsoft.com/office/drawing/2014/main" id="{FB6CC4C4-EF42-4290-8862-1E806EA879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237" y="3378423"/>
                <a:ext cx="902350" cy="1806113"/>
              </a:xfrm>
              <a:custGeom>
                <a:avLst/>
                <a:gdLst/>
                <a:ahLst/>
                <a:cxnLst>
                  <a:cxn ang="0">
                    <a:pos x="1278" y="2558"/>
                  </a:cxn>
                  <a:cxn ang="0">
                    <a:pos x="1147" y="2552"/>
                  </a:cxn>
                  <a:cxn ang="0">
                    <a:pos x="1021" y="2532"/>
                  </a:cxn>
                  <a:cxn ang="0">
                    <a:pos x="898" y="2501"/>
                  </a:cxn>
                  <a:cxn ang="0">
                    <a:pos x="781" y="2458"/>
                  </a:cxn>
                  <a:cxn ang="0">
                    <a:pos x="669" y="2404"/>
                  </a:cxn>
                  <a:cxn ang="0">
                    <a:pos x="562" y="2340"/>
                  </a:cxn>
                  <a:cxn ang="0">
                    <a:pos x="464" y="2266"/>
                  </a:cxn>
                  <a:cxn ang="0">
                    <a:pos x="373" y="2184"/>
                  </a:cxn>
                  <a:cxn ang="0">
                    <a:pos x="290" y="2092"/>
                  </a:cxn>
                  <a:cxn ang="0">
                    <a:pos x="218" y="1994"/>
                  </a:cxn>
                  <a:cxn ang="0">
                    <a:pos x="153" y="1889"/>
                  </a:cxn>
                  <a:cxn ang="0">
                    <a:pos x="99" y="1777"/>
                  </a:cxn>
                  <a:cxn ang="0">
                    <a:pos x="56" y="1660"/>
                  </a:cxn>
                  <a:cxn ang="0">
                    <a:pos x="24" y="1537"/>
                  </a:cxn>
                  <a:cxn ang="0">
                    <a:pos x="6" y="1409"/>
                  </a:cxn>
                  <a:cxn ang="0">
                    <a:pos x="0" y="1278"/>
                  </a:cxn>
                  <a:cxn ang="0">
                    <a:pos x="1" y="1214"/>
                  </a:cxn>
                  <a:cxn ang="0">
                    <a:pos x="13" y="1085"/>
                  </a:cxn>
                  <a:cxn ang="0">
                    <a:pos x="40" y="958"/>
                  </a:cxn>
                  <a:cxn ang="0">
                    <a:pos x="76" y="838"/>
                  </a:cxn>
                  <a:cxn ang="0">
                    <a:pos x="126" y="725"/>
                  </a:cxn>
                  <a:cxn ang="0">
                    <a:pos x="184" y="615"/>
                  </a:cxn>
                  <a:cxn ang="0">
                    <a:pos x="253" y="514"/>
                  </a:cxn>
                  <a:cxn ang="0">
                    <a:pos x="332" y="419"/>
                  </a:cxn>
                  <a:cxn ang="0">
                    <a:pos x="418" y="332"/>
                  </a:cxn>
                  <a:cxn ang="0">
                    <a:pos x="513" y="254"/>
                  </a:cxn>
                  <a:cxn ang="0">
                    <a:pos x="615" y="185"/>
                  </a:cxn>
                  <a:cxn ang="0">
                    <a:pos x="724" y="126"/>
                  </a:cxn>
                  <a:cxn ang="0">
                    <a:pos x="838" y="77"/>
                  </a:cxn>
                  <a:cxn ang="0">
                    <a:pos x="958" y="40"/>
                  </a:cxn>
                  <a:cxn ang="0">
                    <a:pos x="1084" y="14"/>
                  </a:cxn>
                  <a:cxn ang="0">
                    <a:pos x="1211" y="2"/>
                  </a:cxn>
                </a:cxnLst>
                <a:rect l="0" t="0" r="r" b="b"/>
                <a:pathLst>
                  <a:path w="1278" h="2558">
                    <a:moveTo>
                      <a:pt x="1278" y="2558"/>
                    </a:moveTo>
                    <a:lnTo>
                      <a:pt x="1278" y="2558"/>
                    </a:lnTo>
                    <a:lnTo>
                      <a:pt x="1211" y="2557"/>
                    </a:lnTo>
                    <a:lnTo>
                      <a:pt x="1147" y="2552"/>
                    </a:lnTo>
                    <a:lnTo>
                      <a:pt x="1084" y="2544"/>
                    </a:lnTo>
                    <a:lnTo>
                      <a:pt x="1021" y="2532"/>
                    </a:lnTo>
                    <a:lnTo>
                      <a:pt x="958" y="2518"/>
                    </a:lnTo>
                    <a:lnTo>
                      <a:pt x="898" y="2501"/>
                    </a:lnTo>
                    <a:lnTo>
                      <a:pt x="838" y="2481"/>
                    </a:lnTo>
                    <a:lnTo>
                      <a:pt x="781" y="2458"/>
                    </a:lnTo>
                    <a:lnTo>
                      <a:pt x="724" y="2432"/>
                    </a:lnTo>
                    <a:lnTo>
                      <a:pt x="669" y="2404"/>
                    </a:lnTo>
                    <a:lnTo>
                      <a:pt x="615" y="2374"/>
                    </a:lnTo>
                    <a:lnTo>
                      <a:pt x="562" y="2340"/>
                    </a:lnTo>
                    <a:lnTo>
                      <a:pt x="513" y="2304"/>
                    </a:lnTo>
                    <a:lnTo>
                      <a:pt x="464" y="2266"/>
                    </a:lnTo>
                    <a:lnTo>
                      <a:pt x="418" y="2226"/>
                    </a:lnTo>
                    <a:lnTo>
                      <a:pt x="373" y="2184"/>
                    </a:lnTo>
                    <a:lnTo>
                      <a:pt x="332" y="2140"/>
                    </a:lnTo>
                    <a:lnTo>
                      <a:pt x="290" y="2092"/>
                    </a:lnTo>
                    <a:lnTo>
                      <a:pt x="253" y="2044"/>
                    </a:lnTo>
                    <a:lnTo>
                      <a:pt x="218" y="1994"/>
                    </a:lnTo>
                    <a:lnTo>
                      <a:pt x="184" y="1943"/>
                    </a:lnTo>
                    <a:lnTo>
                      <a:pt x="153" y="1889"/>
                    </a:lnTo>
                    <a:lnTo>
                      <a:pt x="126" y="1834"/>
                    </a:lnTo>
                    <a:lnTo>
                      <a:pt x="99" y="1777"/>
                    </a:lnTo>
                    <a:lnTo>
                      <a:pt x="76" y="1718"/>
                    </a:lnTo>
                    <a:lnTo>
                      <a:pt x="56" y="1660"/>
                    </a:lnTo>
                    <a:lnTo>
                      <a:pt x="40" y="1598"/>
                    </a:lnTo>
                    <a:lnTo>
                      <a:pt x="24" y="1537"/>
                    </a:lnTo>
                    <a:lnTo>
                      <a:pt x="13" y="1474"/>
                    </a:lnTo>
                    <a:lnTo>
                      <a:pt x="6" y="1409"/>
                    </a:lnTo>
                    <a:lnTo>
                      <a:pt x="1" y="1345"/>
                    </a:lnTo>
                    <a:lnTo>
                      <a:pt x="0" y="1278"/>
                    </a:lnTo>
                    <a:lnTo>
                      <a:pt x="0" y="1278"/>
                    </a:lnTo>
                    <a:lnTo>
                      <a:pt x="1" y="1214"/>
                    </a:lnTo>
                    <a:lnTo>
                      <a:pt x="6" y="1148"/>
                    </a:lnTo>
                    <a:lnTo>
                      <a:pt x="13" y="1085"/>
                    </a:lnTo>
                    <a:lnTo>
                      <a:pt x="24" y="1022"/>
                    </a:lnTo>
                    <a:lnTo>
                      <a:pt x="40" y="958"/>
                    </a:lnTo>
                    <a:lnTo>
                      <a:pt x="56" y="898"/>
                    </a:lnTo>
                    <a:lnTo>
                      <a:pt x="76" y="838"/>
                    </a:lnTo>
                    <a:lnTo>
                      <a:pt x="99" y="782"/>
                    </a:lnTo>
                    <a:lnTo>
                      <a:pt x="126" y="725"/>
                    </a:lnTo>
                    <a:lnTo>
                      <a:pt x="153" y="669"/>
                    </a:lnTo>
                    <a:lnTo>
                      <a:pt x="184" y="615"/>
                    </a:lnTo>
                    <a:lnTo>
                      <a:pt x="218" y="563"/>
                    </a:lnTo>
                    <a:lnTo>
                      <a:pt x="253" y="514"/>
                    </a:lnTo>
                    <a:lnTo>
                      <a:pt x="290" y="465"/>
                    </a:lnTo>
                    <a:lnTo>
                      <a:pt x="332" y="419"/>
                    </a:lnTo>
                    <a:lnTo>
                      <a:pt x="373" y="374"/>
                    </a:lnTo>
                    <a:lnTo>
                      <a:pt x="418" y="332"/>
                    </a:lnTo>
                    <a:lnTo>
                      <a:pt x="464" y="292"/>
                    </a:lnTo>
                    <a:lnTo>
                      <a:pt x="513" y="254"/>
                    </a:lnTo>
                    <a:lnTo>
                      <a:pt x="562" y="219"/>
                    </a:lnTo>
                    <a:lnTo>
                      <a:pt x="615" y="185"/>
                    </a:lnTo>
                    <a:lnTo>
                      <a:pt x="669" y="154"/>
                    </a:lnTo>
                    <a:lnTo>
                      <a:pt x="724" y="126"/>
                    </a:lnTo>
                    <a:lnTo>
                      <a:pt x="781" y="100"/>
                    </a:lnTo>
                    <a:lnTo>
                      <a:pt x="838" y="77"/>
                    </a:lnTo>
                    <a:lnTo>
                      <a:pt x="898" y="57"/>
                    </a:lnTo>
                    <a:lnTo>
                      <a:pt x="958" y="40"/>
                    </a:lnTo>
                    <a:lnTo>
                      <a:pt x="1021" y="26"/>
                    </a:lnTo>
                    <a:lnTo>
                      <a:pt x="1084" y="14"/>
                    </a:lnTo>
                    <a:lnTo>
                      <a:pt x="1147" y="6"/>
                    </a:lnTo>
                    <a:lnTo>
                      <a:pt x="1211" y="2"/>
                    </a:lnTo>
                    <a:lnTo>
                      <a:pt x="1278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accent4"/>
                </a:solidFill>
                <a:prstDash val="lgDash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 dirty="0"/>
              </a:p>
            </p:txBody>
          </p:sp>
        </p:grpSp>
        <p:grpSp>
          <p:nvGrpSpPr>
            <p:cNvPr id="10" name="Group 13">
              <a:extLst>
                <a:ext uri="{FF2B5EF4-FFF2-40B4-BE49-F238E27FC236}">
                  <a16:creationId xmlns:a16="http://schemas.microsoft.com/office/drawing/2014/main" id="{7F0FA6F7-DB24-4AD6-B9C7-FDF8281A43EC}"/>
                </a:ext>
              </a:extLst>
            </p:cNvPr>
            <p:cNvGrpSpPr/>
            <p:nvPr/>
          </p:nvGrpSpPr>
          <p:grpSpPr>
            <a:xfrm rot="16200000">
              <a:off x="7848163" y="2518215"/>
              <a:ext cx="1232788" cy="2466989"/>
              <a:chOff x="292799" y="3047985"/>
              <a:chExt cx="1232788" cy="2466989"/>
            </a:xfrm>
          </p:grpSpPr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C4E97A3B-C471-470E-9365-7D8D7B9629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799" y="3047985"/>
                <a:ext cx="1232788" cy="2466989"/>
              </a:xfrm>
              <a:custGeom>
                <a:avLst/>
                <a:gdLst/>
                <a:ahLst/>
                <a:cxnLst>
                  <a:cxn ang="0">
                    <a:pos x="1656" y="3490"/>
                  </a:cxn>
                  <a:cxn ang="0">
                    <a:pos x="1481" y="3471"/>
                  </a:cxn>
                  <a:cxn ang="0">
                    <a:pos x="1310" y="3437"/>
                  </a:cxn>
                  <a:cxn ang="0">
                    <a:pos x="1146" y="3387"/>
                  </a:cxn>
                  <a:cxn ang="0">
                    <a:pos x="990" y="3319"/>
                  </a:cxn>
                  <a:cxn ang="0">
                    <a:pos x="841" y="3239"/>
                  </a:cxn>
                  <a:cxn ang="0">
                    <a:pos x="703" y="3145"/>
                  </a:cxn>
                  <a:cxn ang="0">
                    <a:pos x="572" y="3037"/>
                  </a:cxn>
                  <a:cxn ang="0">
                    <a:pos x="454" y="2919"/>
                  </a:cxn>
                  <a:cxn ang="0">
                    <a:pos x="348" y="2790"/>
                  </a:cxn>
                  <a:cxn ang="0">
                    <a:pos x="254" y="2651"/>
                  </a:cxn>
                  <a:cxn ang="0">
                    <a:pos x="172" y="2502"/>
                  </a:cxn>
                  <a:cxn ang="0">
                    <a:pos x="106" y="2345"/>
                  </a:cxn>
                  <a:cxn ang="0">
                    <a:pos x="55" y="2182"/>
                  </a:cxn>
                  <a:cxn ang="0">
                    <a:pos x="20" y="2012"/>
                  </a:cxn>
                  <a:cxn ang="0">
                    <a:pos x="3" y="1836"/>
                  </a:cxn>
                  <a:cxn ang="0">
                    <a:pos x="0" y="1701"/>
                  </a:cxn>
                  <a:cxn ang="0">
                    <a:pos x="14" y="1524"/>
                  </a:cxn>
                  <a:cxn ang="0">
                    <a:pos x="45" y="1352"/>
                  </a:cxn>
                  <a:cxn ang="0">
                    <a:pos x="92" y="1187"/>
                  </a:cxn>
                  <a:cxn ang="0">
                    <a:pos x="155" y="1029"/>
                  </a:cxn>
                  <a:cxn ang="0">
                    <a:pos x="232" y="878"/>
                  </a:cxn>
                  <a:cxn ang="0">
                    <a:pos x="323" y="736"/>
                  </a:cxn>
                  <a:cxn ang="0">
                    <a:pos x="426" y="604"/>
                  </a:cxn>
                  <a:cxn ang="0">
                    <a:pos x="541" y="483"/>
                  </a:cxn>
                  <a:cxn ang="0">
                    <a:pos x="669" y="373"/>
                  </a:cxn>
                  <a:cxn ang="0">
                    <a:pos x="806" y="275"/>
                  </a:cxn>
                  <a:cxn ang="0">
                    <a:pos x="952" y="192"/>
                  </a:cxn>
                  <a:cxn ang="0">
                    <a:pos x="1106" y="121"/>
                  </a:cxn>
                  <a:cxn ang="0">
                    <a:pos x="1269" y="66"/>
                  </a:cxn>
                  <a:cxn ang="0">
                    <a:pos x="1438" y="27"/>
                  </a:cxn>
                  <a:cxn ang="0">
                    <a:pos x="1612" y="4"/>
                  </a:cxn>
                  <a:cxn ang="0">
                    <a:pos x="1746" y="933"/>
                  </a:cxn>
                  <a:cxn ang="0">
                    <a:pos x="1623" y="942"/>
                  </a:cxn>
                  <a:cxn ang="0">
                    <a:pos x="1467" y="982"/>
                  </a:cxn>
                  <a:cxn ang="0">
                    <a:pos x="1326" y="1052"/>
                  </a:cxn>
                  <a:cxn ang="0">
                    <a:pos x="1200" y="1144"/>
                  </a:cxn>
                  <a:cxn ang="0">
                    <a:pos x="1095" y="1259"/>
                  </a:cxn>
                  <a:cxn ang="0">
                    <a:pos x="1014" y="1395"/>
                  </a:cxn>
                  <a:cxn ang="0">
                    <a:pos x="960" y="1544"/>
                  </a:cxn>
                  <a:cxn ang="0">
                    <a:pos x="935" y="1704"/>
                  </a:cxn>
                  <a:cxn ang="0">
                    <a:pos x="938" y="1828"/>
                  </a:cxn>
                  <a:cxn ang="0">
                    <a:pos x="970" y="1987"/>
                  </a:cxn>
                  <a:cxn ang="0">
                    <a:pos x="1032" y="2133"/>
                  </a:cxn>
                  <a:cxn ang="0">
                    <a:pos x="1120" y="2262"/>
                  </a:cxn>
                  <a:cxn ang="0">
                    <a:pos x="1229" y="2373"/>
                  </a:cxn>
                  <a:cxn ang="0">
                    <a:pos x="1360" y="2461"/>
                  </a:cxn>
                  <a:cxn ang="0">
                    <a:pos x="1504" y="2522"/>
                  </a:cxn>
                  <a:cxn ang="0">
                    <a:pos x="1663" y="2554"/>
                  </a:cxn>
                </a:cxnLst>
                <a:rect l="0" t="0" r="r" b="b"/>
                <a:pathLst>
                  <a:path w="1746" h="3493">
                    <a:moveTo>
                      <a:pt x="1746" y="3493"/>
                    </a:moveTo>
                    <a:lnTo>
                      <a:pt x="1746" y="3493"/>
                    </a:lnTo>
                    <a:lnTo>
                      <a:pt x="1701" y="3491"/>
                    </a:lnTo>
                    <a:lnTo>
                      <a:pt x="1656" y="3490"/>
                    </a:lnTo>
                    <a:lnTo>
                      <a:pt x="1612" y="3487"/>
                    </a:lnTo>
                    <a:lnTo>
                      <a:pt x="1567" y="3484"/>
                    </a:lnTo>
                    <a:lnTo>
                      <a:pt x="1524" y="3477"/>
                    </a:lnTo>
                    <a:lnTo>
                      <a:pt x="1481" y="3471"/>
                    </a:lnTo>
                    <a:lnTo>
                      <a:pt x="1438" y="3465"/>
                    </a:lnTo>
                    <a:lnTo>
                      <a:pt x="1395" y="3456"/>
                    </a:lnTo>
                    <a:lnTo>
                      <a:pt x="1352" y="3447"/>
                    </a:lnTo>
                    <a:lnTo>
                      <a:pt x="1310" y="3437"/>
                    </a:lnTo>
                    <a:lnTo>
                      <a:pt x="1269" y="3425"/>
                    </a:lnTo>
                    <a:lnTo>
                      <a:pt x="1227" y="3413"/>
                    </a:lnTo>
                    <a:lnTo>
                      <a:pt x="1187" y="3400"/>
                    </a:lnTo>
                    <a:lnTo>
                      <a:pt x="1146" y="3387"/>
                    </a:lnTo>
                    <a:lnTo>
                      <a:pt x="1106" y="3371"/>
                    </a:lnTo>
                    <a:lnTo>
                      <a:pt x="1067" y="3354"/>
                    </a:lnTo>
                    <a:lnTo>
                      <a:pt x="1029" y="3337"/>
                    </a:lnTo>
                    <a:lnTo>
                      <a:pt x="990" y="3319"/>
                    </a:lnTo>
                    <a:lnTo>
                      <a:pt x="952" y="3301"/>
                    </a:lnTo>
                    <a:lnTo>
                      <a:pt x="915" y="3281"/>
                    </a:lnTo>
                    <a:lnTo>
                      <a:pt x="878" y="3261"/>
                    </a:lnTo>
                    <a:lnTo>
                      <a:pt x="841" y="3239"/>
                    </a:lnTo>
                    <a:lnTo>
                      <a:pt x="806" y="3217"/>
                    </a:lnTo>
                    <a:lnTo>
                      <a:pt x="771" y="3193"/>
                    </a:lnTo>
                    <a:lnTo>
                      <a:pt x="737" y="3170"/>
                    </a:lnTo>
                    <a:lnTo>
                      <a:pt x="703" y="3145"/>
                    </a:lnTo>
                    <a:lnTo>
                      <a:pt x="669" y="3119"/>
                    </a:lnTo>
                    <a:lnTo>
                      <a:pt x="637" y="3093"/>
                    </a:lnTo>
                    <a:lnTo>
                      <a:pt x="604" y="3065"/>
                    </a:lnTo>
                    <a:lnTo>
                      <a:pt x="572" y="3037"/>
                    </a:lnTo>
                    <a:lnTo>
                      <a:pt x="541" y="3010"/>
                    </a:lnTo>
                    <a:lnTo>
                      <a:pt x="512" y="2981"/>
                    </a:lnTo>
                    <a:lnTo>
                      <a:pt x="483" y="2950"/>
                    </a:lnTo>
                    <a:lnTo>
                      <a:pt x="454" y="2919"/>
                    </a:lnTo>
                    <a:lnTo>
                      <a:pt x="426" y="2888"/>
                    </a:lnTo>
                    <a:lnTo>
                      <a:pt x="400" y="2856"/>
                    </a:lnTo>
                    <a:lnTo>
                      <a:pt x="374" y="2824"/>
                    </a:lnTo>
                    <a:lnTo>
                      <a:pt x="348" y="2790"/>
                    </a:lnTo>
                    <a:lnTo>
                      <a:pt x="323" y="2756"/>
                    </a:lnTo>
                    <a:lnTo>
                      <a:pt x="298" y="2722"/>
                    </a:lnTo>
                    <a:lnTo>
                      <a:pt x="275" y="2687"/>
                    </a:lnTo>
                    <a:lnTo>
                      <a:pt x="254" y="2651"/>
                    </a:lnTo>
                    <a:lnTo>
                      <a:pt x="232" y="2614"/>
                    </a:lnTo>
                    <a:lnTo>
                      <a:pt x="211" y="2578"/>
                    </a:lnTo>
                    <a:lnTo>
                      <a:pt x="191" y="2541"/>
                    </a:lnTo>
                    <a:lnTo>
                      <a:pt x="172" y="2502"/>
                    </a:lnTo>
                    <a:lnTo>
                      <a:pt x="155" y="2464"/>
                    </a:lnTo>
                    <a:lnTo>
                      <a:pt x="137" y="2425"/>
                    </a:lnTo>
                    <a:lnTo>
                      <a:pt x="121" y="2385"/>
                    </a:lnTo>
                    <a:lnTo>
                      <a:pt x="106" y="2345"/>
                    </a:lnTo>
                    <a:lnTo>
                      <a:pt x="92" y="2305"/>
                    </a:lnTo>
                    <a:lnTo>
                      <a:pt x="78" y="2265"/>
                    </a:lnTo>
                    <a:lnTo>
                      <a:pt x="66" y="2224"/>
                    </a:lnTo>
                    <a:lnTo>
                      <a:pt x="55" y="2182"/>
                    </a:lnTo>
                    <a:lnTo>
                      <a:pt x="45" y="2139"/>
                    </a:lnTo>
                    <a:lnTo>
                      <a:pt x="35" y="2098"/>
                    </a:lnTo>
                    <a:lnTo>
                      <a:pt x="28" y="2055"/>
                    </a:lnTo>
                    <a:lnTo>
                      <a:pt x="20" y="2012"/>
                    </a:lnTo>
                    <a:lnTo>
                      <a:pt x="14" y="1968"/>
                    </a:lnTo>
                    <a:lnTo>
                      <a:pt x="9" y="1924"/>
                    </a:lnTo>
                    <a:lnTo>
                      <a:pt x="5" y="1881"/>
                    </a:lnTo>
                    <a:lnTo>
                      <a:pt x="3" y="1836"/>
                    </a:lnTo>
                    <a:lnTo>
                      <a:pt x="0" y="1792"/>
                    </a:lnTo>
                    <a:lnTo>
                      <a:pt x="0" y="1745"/>
                    </a:lnTo>
                    <a:lnTo>
                      <a:pt x="0" y="1745"/>
                    </a:lnTo>
                    <a:lnTo>
                      <a:pt x="0" y="1701"/>
                    </a:lnTo>
                    <a:lnTo>
                      <a:pt x="3" y="1656"/>
                    </a:lnTo>
                    <a:lnTo>
                      <a:pt x="5" y="1612"/>
                    </a:lnTo>
                    <a:lnTo>
                      <a:pt x="9" y="1567"/>
                    </a:lnTo>
                    <a:lnTo>
                      <a:pt x="14" y="1524"/>
                    </a:lnTo>
                    <a:lnTo>
                      <a:pt x="20" y="1481"/>
                    </a:lnTo>
                    <a:lnTo>
                      <a:pt x="28" y="1438"/>
                    </a:lnTo>
                    <a:lnTo>
                      <a:pt x="35" y="1395"/>
                    </a:lnTo>
                    <a:lnTo>
                      <a:pt x="45" y="1352"/>
                    </a:lnTo>
                    <a:lnTo>
                      <a:pt x="55" y="1310"/>
                    </a:lnTo>
                    <a:lnTo>
                      <a:pt x="66" y="1269"/>
                    </a:lnTo>
                    <a:lnTo>
                      <a:pt x="78" y="1227"/>
                    </a:lnTo>
                    <a:lnTo>
                      <a:pt x="92" y="1187"/>
                    </a:lnTo>
                    <a:lnTo>
                      <a:pt x="106" y="1146"/>
                    </a:lnTo>
                    <a:lnTo>
                      <a:pt x="121" y="1107"/>
                    </a:lnTo>
                    <a:lnTo>
                      <a:pt x="137" y="1067"/>
                    </a:lnTo>
                    <a:lnTo>
                      <a:pt x="155" y="1029"/>
                    </a:lnTo>
                    <a:lnTo>
                      <a:pt x="172" y="990"/>
                    </a:lnTo>
                    <a:lnTo>
                      <a:pt x="191" y="952"/>
                    </a:lnTo>
                    <a:lnTo>
                      <a:pt x="211" y="915"/>
                    </a:lnTo>
                    <a:lnTo>
                      <a:pt x="232" y="878"/>
                    </a:lnTo>
                    <a:lnTo>
                      <a:pt x="254" y="841"/>
                    </a:lnTo>
                    <a:lnTo>
                      <a:pt x="275" y="806"/>
                    </a:lnTo>
                    <a:lnTo>
                      <a:pt x="298" y="770"/>
                    </a:lnTo>
                    <a:lnTo>
                      <a:pt x="323" y="736"/>
                    </a:lnTo>
                    <a:lnTo>
                      <a:pt x="348" y="703"/>
                    </a:lnTo>
                    <a:lnTo>
                      <a:pt x="374" y="669"/>
                    </a:lnTo>
                    <a:lnTo>
                      <a:pt x="400" y="636"/>
                    </a:lnTo>
                    <a:lnTo>
                      <a:pt x="426" y="604"/>
                    </a:lnTo>
                    <a:lnTo>
                      <a:pt x="454" y="572"/>
                    </a:lnTo>
                    <a:lnTo>
                      <a:pt x="483" y="543"/>
                    </a:lnTo>
                    <a:lnTo>
                      <a:pt x="512" y="512"/>
                    </a:lnTo>
                    <a:lnTo>
                      <a:pt x="541" y="483"/>
                    </a:lnTo>
                    <a:lnTo>
                      <a:pt x="572" y="453"/>
                    </a:lnTo>
                    <a:lnTo>
                      <a:pt x="604" y="426"/>
                    </a:lnTo>
                    <a:lnTo>
                      <a:pt x="637" y="399"/>
                    </a:lnTo>
                    <a:lnTo>
                      <a:pt x="669" y="373"/>
                    </a:lnTo>
                    <a:lnTo>
                      <a:pt x="703" y="347"/>
                    </a:lnTo>
                    <a:lnTo>
                      <a:pt x="737" y="323"/>
                    </a:lnTo>
                    <a:lnTo>
                      <a:pt x="771" y="298"/>
                    </a:lnTo>
                    <a:lnTo>
                      <a:pt x="806" y="275"/>
                    </a:lnTo>
                    <a:lnTo>
                      <a:pt x="841" y="253"/>
                    </a:lnTo>
                    <a:lnTo>
                      <a:pt x="878" y="232"/>
                    </a:lnTo>
                    <a:lnTo>
                      <a:pt x="915" y="210"/>
                    </a:lnTo>
                    <a:lnTo>
                      <a:pt x="952" y="192"/>
                    </a:lnTo>
                    <a:lnTo>
                      <a:pt x="990" y="172"/>
                    </a:lnTo>
                    <a:lnTo>
                      <a:pt x="1029" y="155"/>
                    </a:lnTo>
                    <a:lnTo>
                      <a:pt x="1067" y="136"/>
                    </a:lnTo>
                    <a:lnTo>
                      <a:pt x="1106" y="121"/>
                    </a:lnTo>
                    <a:lnTo>
                      <a:pt x="1146" y="106"/>
                    </a:lnTo>
                    <a:lnTo>
                      <a:pt x="1187" y="92"/>
                    </a:lnTo>
                    <a:lnTo>
                      <a:pt x="1227" y="78"/>
                    </a:lnTo>
                    <a:lnTo>
                      <a:pt x="1269" y="66"/>
                    </a:lnTo>
                    <a:lnTo>
                      <a:pt x="1310" y="55"/>
                    </a:lnTo>
                    <a:lnTo>
                      <a:pt x="1352" y="44"/>
                    </a:lnTo>
                    <a:lnTo>
                      <a:pt x="1395" y="35"/>
                    </a:lnTo>
                    <a:lnTo>
                      <a:pt x="1438" y="27"/>
                    </a:lnTo>
                    <a:lnTo>
                      <a:pt x="1481" y="20"/>
                    </a:lnTo>
                    <a:lnTo>
                      <a:pt x="1524" y="13"/>
                    </a:lnTo>
                    <a:lnTo>
                      <a:pt x="1567" y="9"/>
                    </a:lnTo>
                    <a:lnTo>
                      <a:pt x="1612" y="4"/>
                    </a:lnTo>
                    <a:lnTo>
                      <a:pt x="1656" y="3"/>
                    </a:lnTo>
                    <a:lnTo>
                      <a:pt x="1701" y="1"/>
                    </a:lnTo>
                    <a:lnTo>
                      <a:pt x="1746" y="0"/>
                    </a:lnTo>
                    <a:lnTo>
                      <a:pt x="1746" y="933"/>
                    </a:lnTo>
                    <a:lnTo>
                      <a:pt x="1746" y="933"/>
                    </a:lnTo>
                    <a:lnTo>
                      <a:pt x="1704" y="935"/>
                    </a:lnTo>
                    <a:lnTo>
                      <a:pt x="1663" y="938"/>
                    </a:lnTo>
                    <a:lnTo>
                      <a:pt x="1623" y="942"/>
                    </a:lnTo>
                    <a:lnTo>
                      <a:pt x="1583" y="950"/>
                    </a:lnTo>
                    <a:lnTo>
                      <a:pt x="1543" y="959"/>
                    </a:lnTo>
                    <a:lnTo>
                      <a:pt x="1504" y="970"/>
                    </a:lnTo>
                    <a:lnTo>
                      <a:pt x="1467" y="982"/>
                    </a:lnTo>
                    <a:lnTo>
                      <a:pt x="1430" y="998"/>
                    </a:lnTo>
                    <a:lnTo>
                      <a:pt x="1393" y="1013"/>
                    </a:lnTo>
                    <a:lnTo>
                      <a:pt x="1360" y="1032"/>
                    </a:lnTo>
                    <a:lnTo>
                      <a:pt x="1326" y="1052"/>
                    </a:lnTo>
                    <a:lnTo>
                      <a:pt x="1292" y="1072"/>
                    </a:lnTo>
                    <a:lnTo>
                      <a:pt x="1260" y="1095"/>
                    </a:lnTo>
                    <a:lnTo>
                      <a:pt x="1229" y="1119"/>
                    </a:lnTo>
                    <a:lnTo>
                      <a:pt x="1200" y="1144"/>
                    </a:lnTo>
                    <a:lnTo>
                      <a:pt x="1172" y="1172"/>
                    </a:lnTo>
                    <a:lnTo>
                      <a:pt x="1144" y="1199"/>
                    </a:lnTo>
                    <a:lnTo>
                      <a:pt x="1120" y="1230"/>
                    </a:lnTo>
                    <a:lnTo>
                      <a:pt x="1095" y="1259"/>
                    </a:lnTo>
                    <a:lnTo>
                      <a:pt x="1072" y="1292"/>
                    </a:lnTo>
                    <a:lnTo>
                      <a:pt x="1052" y="1325"/>
                    </a:lnTo>
                    <a:lnTo>
                      <a:pt x="1032" y="1359"/>
                    </a:lnTo>
                    <a:lnTo>
                      <a:pt x="1014" y="1395"/>
                    </a:lnTo>
                    <a:lnTo>
                      <a:pt x="998" y="1430"/>
                    </a:lnTo>
                    <a:lnTo>
                      <a:pt x="983" y="1467"/>
                    </a:lnTo>
                    <a:lnTo>
                      <a:pt x="970" y="1504"/>
                    </a:lnTo>
                    <a:lnTo>
                      <a:pt x="960" y="1544"/>
                    </a:lnTo>
                    <a:lnTo>
                      <a:pt x="950" y="1582"/>
                    </a:lnTo>
                    <a:lnTo>
                      <a:pt x="943" y="1622"/>
                    </a:lnTo>
                    <a:lnTo>
                      <a:pt x="938" y="1662"/>
                    </a:lnTo>
                    <a:lnTo>
                      <a:pt x="935" y="1704"/>
                    </a:lnTo>
                    <a:lnTo>
                      <a:pt x="934" y="1745"/>
                    </a:lnTo>
                    <a:lnTo>
                      <a:pt x="934" y="1745"/>
                    </a:lnTo>
                    <a:lnTo>
                      <a:pt x="935" y="1788"/>
                    </a:lnTo>
                    <a:lnTo>
                      <a:pt x="938" y="1828"/>
                    </a:lnTo>
                    <a:lnTo>
                      <a:pt x="943" y="1870"/>
                    </a:lnTo>
                    <a:lnTo>
                      <a:pt x="950" y="1910"/>
                    </a:lnTo>
                    <a:lnTo>
                      <a:pt x="960" y="1948"/>
                    </a:lnTo>
                    <a:lnTo>
                      <a:pt x="970" y="1987"/>
                    </a:lnTo>
                    <a:lnTo>
                      <a:pt x="983" y="2025"/>
                    </a:lnTo>
                    <a:lnTo>
                      <a:pt x="998" y="2062"/>
                    </a:lnTo>
                    <a:lnTo>
                      <a:pt x="1014" y="2098"/>
                    </a:lnTo>
                    <a:lnTo>
                      <a:pt x="1032" y="2133"/>
                    </a:lnTo>
                    <a:lnTo>
                      <a:pt x="1052" y="2167"/>
                    </a:lnTo>
                    <a:lnTo>
                      <a:pt x="1072" y="2201"/>
                    </a:lnTo>
                    <a:lnTo>
                      <a:pt x="1095" y="2231"/>
                    </a:lnTo>
                    <a:lnTo>
                      <a:pt x="1120" y="2262"/>
                    </a:lnTo>
                    <a:lnTo>
                      <a:pt x="1144" y="2291"/>
                    </a:lnTo>
                    <a:lnTo>
                      <a:pt x="1172" y="2321"/>
                    </a:lnTo>
                    <a:lnTo>
                      <a:pt x="1200" y="2347"/>
                    </a:lnTo>
                    <a:lnTo>
                      <a:pt x="1229" y="2373"/>
                    </a:lnTo>
                    <a:lnTo>
                      <a:pt x="1260" y="2398"/>
                    </a:lnTo>
                    <a:lnTo>
                      <a:pt x="1292" y="2419"/>
                    </a:lnTo>
                    <a:lnTo>
                      <a:pt x="1326" y="2441"/>
                    </a:lnTo>
                    <a:lnTo>
                      <a:pt x="1360" y="2461"/>
                    </a:lnTo>
                    <a:lnTo>
                      <a:pt x="1393" y="2478"/>
                    </a:lnTo>
                    <a:lnTo>
                      <a:pt x="1430" y="2494"/>
                    </a:lnTo>
                    <a:lnTo>
                      <a:pt x="1467" y="2510"/>
                    </a:lnTo>
                    <a:lnTo>
                      <a:pt x="1504" y="2522"/>
                    </a:lnTo>
                    <a:lnTo>
                      <a:pt x="1543" y="2533"/>
                    </a:lnTo>
                    <a:lnTo>
                      <a:pt x="1583" y="2542"/>
                    </a:lnTo>
                    <a:lnTo>
                      <a:pt x="1623" y="2550"/>
                    </a:lnTo>
                    <a:lnTo>
                      <a:pt x="1663" y="2554"/>
                    </a:lnTo>
                    <a:lnTo>
                      <a:pt x="1704" y="2558"/>
                    </a:lnTo>
                    <a:lnTo>
                      <a:pt x="1746" y="2559"/>
                    </a:lnTo>
                    <a:lnTo>
                      <a:pt x="1746" y="3493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 dirty="0"/>
              </a:p>
            </p:txBody>
          </p:sp>
          <p:sp>
            <p:nvSpPr>
              <p:cNvPr id="18" name="Freeform 27">
                <a:extLst>
                  <a:ext uri="{FF2B5EF4-FFF2-40B4-BE49-F238E27FC236}">
                    <a16:creationId xmlns:a16="http://schemas.microsoft.com/office/drawing/2014/main" id="{8BE79C95-D5B4-44D5-B163-4B7716D493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237" y="3378423"/>
                <a:ext cx="902350" cy="1806113"/>
              </a:xfrm>
              <a:custGeom>
                <a:avLst/>
                <a:gdLst/>
                <a:ahLst/>
                <a:cxnLst>
                  <a:cxn ang="0">
                    <a:pos x="1278" y="2558"/>
                  </a:cxn>
                  <a:cxn ang="0">
                    <a:pos x="1147" y="2552"/>
                  </a:cxn>
                  <a:cxn ang="0">
                    <a:pos x="1021" y="2532"/>
                  </a:cxn>
                  <a:cxn ang="0">
                    <a:pos x="898" y="2501"/>
                  </a:cxn>
                  <a:cxn ang="0">
                    <a:pos x="781" y="2458"/>
                  </a:cxn>
                  <a:cxn ang="0">
                    <a:pos x="669" y="2404"/>
                  </a:cxn>
                  <a:cxn ang="0">
                    <a:pos x="562" y="2340"/>
                  </a:cxn>
                  <a:cxn ang="0">
                    <a:pos x="464" y="2266"/>
                  </a:cxn>
                  <a:cxn ang="0">
                    <a:pos x="373" y="2184"/>
                  </a:cxn>
                  <a:cxn ang="0">
                    <a:pos x="290" y="2092"/>
                  </a:cxn>
                  <a:cxn ang="0">
                    <a:pos x="218" y="1994"/>
                  </a:cxn>
                  <a:cxn ang="0">
                    <a:pos x="153" y="1889"/>
                  </a:cxn>
                  <a:cxn ang="0">
                    <a:pos x="99" y="1777"/>
                  </a:cxn>
                  <a:cxn ang="0">
                    <a:pos x="56" y="1660"/>
                  </a:cxn>
                  <a:cxn ang="0">
                    <a:pos x="24" y="1537"/>
                  </a:cxn>
                  <a:cxn ang="0">
                    <a:pos x="6" y="1409"/>
                  </a:cxn>
                  <a:cxn ang="0">
                    <a:pos x="0" y="1278"/>
                  </a:cxn>
                  <a:cxn ang="0">
                    <a:pos x="1" y="1214"/>
                  </a:cxn>
                  <a:cxn ang="0">
                    <a:pos x="13" y="1085"/>
                  </a:cxn>
                  <a:cxn ang="0">
                    <a:pos x="40" y="958"/>
                  </a:cxn>
                  <a:cxn ang="0">
                    <a:pos x="76" y="838"/>
                  </a:cxn>
                  <a:cxn ang="0">
                    <a:pos x="126" y="725"/>
                  </a:cxn>
                  <a:cxn ang="0">
                    <a:pos x="184" y="615"/>
                  </a:cxn>
                  <a:cxn ang="0">
                    <a:pos x="253" y="514"/>
                  </a:cxn>
                  <a:cxn ang="0">
                    <a:pos x="332" y="419"/>
                  </a:cxn>
                  <a:cxn ang="0">
                    <a:pos x="418" y="332"/>
                  </a:cxn>
                  <a:cxn ang="0">
                    <a:pos x="513" y="254"/>
                  </a:cxn>
                  <a:cxn ang="0">
                    <a:pos x="615" y="185"/>
                  </a:cxn>
                  <a:cxn ang="0">
                    <a:pos x="724" y="126"/>
                  </a:cxn>
                  <a:cxn ang="0">
                    <a:pos x="838" y="77"/>
                  </a:cxn>
                  <a:cxn ang="0">
                    <a:pos x="958" y="40"/>
                  </a:cxn>
                  <a:cxn ang="0">
                    <a:pos x="1084" y="14"/>
                  </a:cxn>
                  <a:cxn ang="0">
                    <a:pos x="1211" y="2"/>
                  </a:cxn>
                </a:cxnLst>
                <a:rect l="0" t="0" r="r" b="b"/>
                <a:pathLst>
                  <a:path w="1278" h="2558">
                    <a:moveTo>
                      <a:pt x="1278" y="2558"/>
                    </a:moveTo>
                    <a:lnTo>
                      <a:pt x="1278" y="2558"/>
                    </a:lnTo>
                    <a:lnTo>
                      <a:pt x="1211" y="2557"/>
                    </a:lnTo>
                    <a:lnTo>
                      <a:pt x="1147" y="2552"/>
                    </a:lnTo>
                    <a:lnTo>
                      <a:pt x="1084" y="2544"/>
                    </a:lnTo>
                    <a:lnTo>
                      <a:pt x="1021" y="2532"/>
                    </a:lnTo>
                    <a:lnTo>
                      <a:pt x="958" y="2518"/>
                    </a:lnTo>
                    <a:lnTo>
                      <a:pt x="898" y="2501"/>
                    </a:lnTo>
                    <a:lnTo>
                      <a:pt x="838" y="2481"/>
                    </a:lnTo>
                    <a:lnTo>
                      <a:pt x="781" y="2458"/>
                    </a:lnTo>
                    <a:lnTo>
                      <a:pt x="724" y="2432"/>
                    </a:lnTo>
                    <a:lnTo>
                      <a:pt x="669" y="2404"/>
                    </a:lnTo>
                    <a:lnTo>
                      <a:pt x="615" y="2374"/>
                    </a:lnTo>
                    <a:lnTo>
                      <a:pt x="562" y="2340"/>
                    </a:lnTo>
                    <a:lnTo>
                      <a:pt x="513" y="2304"/>
                    </a:lnTo>
                    <a:lnTo>
                      <a:pt x="464" y="2266"/>
                    </a:lnTo>
                    <a:lnTo>
                      <a:pt x="418" y="2226"/>
                    </a:lnTo>
                    <a:lnTo>
                      <a:pt x="373" y="2184"/>
                    </a:lnTo>
                    <a:lnTo>
                      <a:pt x="332" y="2140"/>
                    </a:lnTo>
                    <a:lnTo>
                      <a:pt x="290" y="2092"/>
                    </a:lnTo>
                    <a:lnTo>
                      <a:pt x="253" y="2044"/>
                    </a:lnTo>
                    <a:lnTo>
                      <a:pt x="218" y="1994"/>
                    </a:lnTo>
                    <a:lnTo>
                      <a:pt x="184" y="1943"/>
                    </a:lnTo>
                    <a:lnTo>
                      <a:pt x="153" y="1889"/>
                    </a:lnTo>
                    <a:lnTo>
                      <a:pt x="126" y="1834"/>
                    </a:lnTo>
                    <a:lnTo>
                      <a:pt x="99" y="1777"/>
                    </a:lnTo>
                    <a:lnTo>
                      <a:pt x="76" y="1718"/>
                    </a:lnTo>
                    <a:lnTo>
                      <a:pt x="56" y="1660"/>
                    </a:lnTo>
                    <a:lnTo>
                      <a:pt x="40" y="1598"/>
                    </a:lnTo>
                    <a:lnTo>
                      <a:pt x="24" y="1537"/>
                    </a:lnTo>
                    <a:lnTo>
                      <a:pt x="13" y="1474"/>
                    </a:lnTo>
                    <a:lnTo>
                      <a:pt x="6" y="1409"/>
                    </a:lnTo>
                    <a:lnTo>
                      <a:pt x="1" y="1345"/>
                    </a:lnTo>
                    <a:lnTo>
                      <a:pt x="0" y="1278"/>
                    </a:lnTo>
                    <a:lnTo>
                      <a:pt x="0" y="1278"/>
                    </a:lnTo>
                    <a:lnTo>
                      <a:pt x="1" y="1214"/>
                    </a:lnTo>
                    <a:lnTo>
                      <a:pt x="6" y="1148"/>
                    </a:lnTo>
                    <a:lnTo>
                      <a:pt x="13" y="1085"/>
                    </a:lnTo>
                    <a:lnTo>
                      <a:pt x="24" y="1022"/>
                    </a:lnTo>
                    <a:lnTo>
                      <a:pt x="40" y="958"/>
                    </a:lnTo>
                    <a:lnTo>
                      <a:pt x="56" y="898"/>
                    </a:lnTo>
                    <a:lnTo>
                      <a:pt x="76" y="838"/>
                    </a:lnTo>
                    <a:lnTo>
                      <a:pt x="99" y="782"/>
                    </a:lnTo>
                    <a:lnTo>
                      <a:pt x="126" y="725"/>
                    </a:lnTo>
                    <a:lnTo>
                      <a:pt x="153" y="669"/>
                    </a:lnTo>
                    <a:lnTo>
                      <a:pt x="184" y="615"/>
                    </a:lnTo>
                    <a:lnTo>
                      <a:pt x="218" y="563"/>
                    </a:lnTo>
                    <a:lnTo>
                      <a:pt x="253" y="514"/>
                    </a:lnTo>
                    <a:lnTo>
                      <a:pt x="290" y="465"/>
                    </a:lnTo>
                    <a:lnTo>
                      <a:pt x="332" y="419"/>
                    </a:lnTo>
                    <a:lnTo>
                      <a:pt x="373" y="374"/>
                    </a:lnTo>
                    <a:lnTo>
                      <a:pt x="418" y="332"/>
                    </a:lnTo>
                    <a:lnTo>
                      <a:pt x="464" y="292"/>
                    </a:lnTo>
                    <a:lnTo>
                      <a:pt x="513" y="254"/>
                    </a:lnTo>
                    <a:lnTo>
                      <a:pt x="562" y="219"/>
                    </a:lnTo>
                    <a:lnTo>
                      <a:pt x="615" y="185"/>
                    </a:lnTo>
                    <a:lnTo>
                      <a:pt x="669" y="154"/>
                    </a:lnTo>
                    <a:lnTo>
                      <a:pt x="724" y="126"/>
                    </a:lnTo>
                    <a:lnTo>
                      <a:pt x="781" y="100"/>
                    </a:lnTo>
                    <a:lnTo>
                      <a:pt x="838" y="77"/>
                    </a:lnTo>
                    <a:lnTo>
                      <a:pt x="898" y="57"/>
                    </a:lnTo>
                    <a:lnTo>
                      <a:pt x="958" y="40"/>
                    </a:lnTo>
                    <a:lnTo>
                      <a:pt x="1021" y="26"/>
                    </a:lnTo>
                    <a:lnTo>
                      <a:pt x="1084" y="14"/>
                    </a:lnTo>
                    <a:lnTo>
                      <a:pt x="1147" y="6"/>
                    </a:lnTo>
                    <a:lnTo>
                      <a:pt x="1211" y="2"/>
                    </a:lnTo>
                    <a:lnTo>
                      <a:pt x="1278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accent4"/>
                </a:solidFill>
                <a:prstDash val="lgDash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 dirty="0"/>
              </a:p>
            </p:txBody>
          </p:sp>
        </p:grpSp>
        <p:grpSp>
          <p:nvGrpSpPr>
            <p:cNvPr id="11" name="Group 16">
              <a:extLst>
                <a:ext uri="{FF2B5EF4-FFF2-40B4-BE49-F238E27FC236}">
                  <a16:creationId xmlns:a16="http://schemas.microsoft.com/office/drawing/2014/main" id="{1027B088-C4B0-4E02-A887-0959049DB257}"/>
                </a:ext>
              </a:extLst>
            </p:cNvPr>
            <p:cNvGrpSpPr/>
            <p:nvPr/>
          </p:nvGrpSpPr>
          <p:grpSpPr>
            <a:xfrm rot="5400000">
              <a:off x="9654724" y="1287901"/>
              <a:ext cx="1232788" cy="2466989"/>
              <a:chOff x="292799" y="3047985"/>
              <a:chExt cx="1232788" cy="2466989"/>
            </a:xfrm>
          </p:grpSpPr>
          <p:sp>
            <p:nvSpPr>
              <p:cNvPr id="15" name="Freeform 5">
                <a:extLst>
                  <a:ext uri="{FF2B5EF4-FFF2-40B4-BE49-F238E27FC236}">
                    <a16:creationId xmlns:a16="http://schemas.microsoft.com/office/drawing/2014/main" id="{AA42CD71-BAAA-4142-B9B9-E34C9A5719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799" y="3047985"/>
                <a:ext cx="1232788" cy="2466989"/>
              </a:xfrm>
              <a:custGeom>
                <a:avLst/>
                <a:gdLst/>
                <a:ahLst/>
                <a:cxnLst>
                  <a:cxn ang="0">
                    <a:pos x="1656" y="3490"/>
                  </a:cxn>
                  <a:cxn ang="0">
                    <a:pos x="1481" y="3471"/>
                  </a:cxn>
                  <a:cxn ang="0">
                    <a:pos x="1310" y="3437"/>
                  </a:cxn>
                  <a:cxn ang="0">
                    <a:pos x="1146" y="3387"/>
                  </a:cxn>
                  <a:cxn ang="0">
                    <a:pos x="990" y="3319"/>
                  </a:cxn>
                  <a:cxn ang="0">
                    <a:pos x="841" y="3239"/>
                  </a:cxn>
                  <a:cxn ang="0">
                    <a:pos x="703" y="3145"/>
                  </a:cxn>
                  <a:cxn ang="0">
                    <a:pos x="572" y="3037"/>
                  </a:cxn>
                  <a:cxn ang="0">
                    <a:pos x="454" y="2919"/>
                  </a:cxn>
                  <a:cxn ang="0">
                    <a:pos x="348" y="2790"/>
                  </a:cxn>
                  <a:cxn ang="0">
                    <a:pos x="254" y="2651"/>
                  </a:cxn>
                  <a:cxn ang="0">
                    <a:pos x="172" y="2502"/>
                  </a:cxn>
                  <a:cxn ang="0">
                    <a:pos x="106" y="2345"/>
                  </a:cxn>
                  <a:cxn ang="0">
                    <a:pos x="55" y="2182"/>
                  </a:cxn>
                  <a:cxn ang="0">
                    <a:pos x="20" y="2012"/>
                  </a:cxn>
                  <a:cxn ang="0">
                    <a:pos x="3" y="1836"/>
                  </a:cxn>
                  <a:cxn ang="0">
                    <a:pos x="0" y="1701"/>
                  </a:cxn>
                  <a:cxn ang="0">
                    <a:pos x="14" y="1524"/>
                  </a:cxn>
                  <a:cxn ang="0">
                    <a:pos x="45" y="1352"/>
                  </a:cxn>
                  <a:cxn ang="0">
                    <a:pos x="92" y="1187"/>
                  </a:cxn>
                  <a:cxn ang="0">
                    <a:pos x="155" y="1029"/>
                  </a:cxn>
                  <a:cxn ang="0">
                    <a:pos x="232" y="878"/>
                  </a:cxn>
                  <a:cxn ang="0">
                    <a:pos x="323" y="736"/>
                  </a:cxn>
                  <a:cxn ang="0">
                    <a:pos x="426" y="604"/>
                  </a:cxn>
                  <a:cxn ang="0">
                    <a:pos x="541" y="483"/>
                  </a:cxn>
                  <a:cxn ang="0">
                    <a:pos x="669" y="373"/>
                  </a:cxn>
                  <a:cxn ang="0">
                    <a:pos x="806" y="275"/>
                  </a:cxn>
                  <a:cxn ang="0">
                    <a:pos x="952" y="192"/>
                  </a:cxn>
                  <a:cxn ang="0">
                    <a:pos x="1106" y="121"/>
                  </a:cxn>
                  <a:cxn ang="0">
                    <a:pos x="1269" y="66"/>
                  </a:cxn>
                  <a:cxn ang="0">
                    <a:pos x="1438" y="27"/>
                  </a:cxn>
                  <a:cxn ang="0">
                    <a:pos x="1612" y="4"/>
                  </a:cxn>
                  <a:cxn ang="0">
                    <a:pos x="1746" y="933"/>
                  </a:cxn>
                  <a:cxn ang="0">
                    <a:pos x="1623" y="942"/>
                  </a:cxn>
                  <a:cxn ang="0">
                    <a:pos x="1467" y="982"/>
                  </a:cxn>
                  <a:cxn ang="0">
                    <a:pos x="1326" y="1052"/>
                  </a:cxn>
                  <a:cxn ang="0">
                    <a:pos x="1200" y="1144"/>
                  </a:cxn>
                  <a:cxn ang="0">
                    <a:pos x="1095" y="1259"/>
                  </a:cxn>
                  <a:cxn ang="0">
                    <a:pos x="1014" y="1395"/>
                  </a:cxn>
                  <a:cxn ang="0">
                    <a:pos x="960" y="1544"/>
                  </a:cxn>
                  <a:cxn ang="0">
                    <a:pos x="935" y="1704"/>
                  </a:cxn>
                  <a:cxn ang="0">
                    <a:pos x="938" y="1828"/>
                  </a:cxn>
                  <a:cxn ang="0">
                    <a:pos x="970" y="1987"/>
                  </a:cxn>
                  <a:cxn ang="0">
                    <a:pos x="1032" y="2133"/>
                  </a:cxn>
                  <a:cxn ang="0">
                    <a:pos x="1120" y="2262"/>
                  </a:cxn>
                  <a:cxn ang="0">
                    <a:pos x="1229" y="2373"/>
                  </a:cxn>
                  <a:cxn ang="0">
                    <a:pos x="1360" y="2461"/>
                  </a:cxn>
                  <a:cxn ang="0">
                    <a:pos x="1504" y="2522"/>
                  </a:cxn>
                  <a:cxn ang="0">
                    <a:pos x="1663" y="2554"/>
                  </a:cxn>
                </a:cxnLst>
                <a:rect l="0" t="0" r="r" b="b"/>
                <a:pathLst>
                  <a:path w="1746" h="3493">
                    <a:moveTo>
                      <a:pt x="1746" y="3493"/>
                    </a:moveTo>
                    <a:lnTo>
                      <a:pt x="1746" y="3493"/>
                    </a:lnTo>
                    <a:lnTo>
                      <a:pt x="1701" y="3491"/>
                    </a:lnTo>
                    <a:lnTo>
                      <a:pt x="1656" y="3490"/>
                    </a:lnTo>
                    <a:lnTo>
                      <a:pt x="1612" y="3487"/>
                    </a:lnTo>
                    <a:lnTo>
                      <a:pt x="1567" y="3484"/>
                    </a:lnTo>
                    <a:lnTo>
                      <a:pt x="1524" y="3477"/>
                    </a:lnTo>
                    <a:lnTo>
                      <a:pt x="1481" y="3471"/>
                    </a:lnTo>
                    <a:lnTo>
                      <a:pt x="1438" y="3465"/>
                    </a:lnTo>
                    <a:lnTo>
                      <a:pt x="1395" y="3456"/>
                    </a:lnTo>
                    <a:lnTo>
                      <a:pt x="1352" y="3447"/>
                    </a:lnTo>
                    <a:lnTo>
                      <a:pt x="1310" y="3437"/>
                    </a:lnTo>
                    <a:lnTo>
                      <a:pt x="1269" y="3425"/>
                    </a:lnTo>
                    <a:lnTo>
                      <a:pt x="1227" y="3413"/>
                    </a:lnTo>
                    <a:lnTo>
                      <a:pt x="1187" y="3400"/>
                    </a:lnTo>
                    <a:lnTo>
                      <a:pt x="1146" y="3387"/>
                    </a:lnTo>
                    <a:lnTo>
                      <a:pt x="1106" y="3371"/>
                    </a:lnTo>
                    <a:lnTo>
                      <a:pt x="1067" y="3354"/>
                    </a:lnTo>
                    <a:lnTo>
                      <a:pt x="1029" y="3337"/>
                    </a:lnTo>
                    <a:lnTo>
                      <a:pt x="990" y="3319"/>
                    </a:lnTo>
                    <a:lnTo>
                      <a:pt x="952" y="3301"/>
                    </a:lnTo>
                    <a:lnTo>
                      <a:pt x="915" y="3281"/>
                    </a:lnTo>
                    <a:lnTo>
                      <a:pt x="878" y="3261"/>
                    </a:lnTo>
                    <a:lnTo>
                      <a:pt x="841" y="3239"/>
                    </a:lnTo>
                    <a:lnTo>
                      <a:pt x="806" y="3217"/>
                    </a:lnTo>
                    <a:lnTo>
                      <a:pt x="771" y="3193"/>
                    </a:lnTo>
                    <a:lnTo>
                      <a:pt x="737" y="3170"/>
                    </a:lnTo>
                    <a:lnTo>
                      <a:pt x="703" y="3145"/>
                    </a:lnTo>
                    <a:lnTo>
                      <a:pt x="669" y="3119"/>
                    </a:lnTo>
                    <a:lnTo>
                      <a:pt x="637" y="3093"/>
                    </a:lnTo>
                    <a:lnTo>
                      <a:pt x="604" y="3065"/>
                    </a:lnTo>
                    <a:lnTo>
                      <a:pt x="572" y="3037"/>
                    </a:lnTo>
                    <a:lnTo>
                      <a:pt x="541" y="3010"/>
                    </a:lnTo>
                    <a:lnTo>
                      <a:pt x="512" y="2981"/>
                    </a:lnTo>
                    <a:lnTo>
                      <a:pt x="483" y="2950"/>
                    </a:lnTo>
                    <a:lnTo>
                      <a:pt x="454" y="2919"/>
                    </a:lnTo>
                    <a:lnTo>
                      <a:pt x="426" y="2888"/>
                    </a:lnTo>
                    <a:lnTo>
                      <a:pt x="400" y="2856"/>
                    </a:lnTo>
                    <a:lnTo>
                      <a:pt x="374" y="2824"/>
                    </a:lnTo>
                    <a:lnTo>
                      <a:pt x="348" y="2790"/>
                    </a:lnTo>
                    <a:lnTo>
                      <a:pt x="323" y="2756"/>
                    </a:lnTo>
                    <a:lnTo>
                      <a:pt x="298" y="2722"/>
                    </a:lnTo>
                    <a:lnTo>
                      <a:pt x="275" y="2687"/>
                    </a:lnTo>
                    <a:lnTo>
                      <a:pt x="254" y="2651"/>
                    </a:lnTo>
                    <a:lnTo>
                      <a:pt x="232" y="2614"/>
                    </a:lnTo>
                    <a:lnTo>
                      <a:pt x="211" y="2578"/>
                    </a:lnTo>
                    <a:lnTo>
                      <a:pt x="191" y="2541"/>
                    </a:lnTo>
                    <a:lnTo>
                      <a:pt x="172" y="2502"/>
                    </a:lnTo>
                    <a:lnTo>
                      <a:pt x="155" y="2464"/>
                    </a:lnTo>
                    <a:lnTo>
                      <a:pt x="137" y="2425"/>
                    </a:lnTo>
                    <a:lnTo>
                      <a:pt x="121" y="2385"/>
                    </a:lnTo>
                    <a:lnTo>
                      <a:pt x="106" y="2345"/>
                    </a:lnTo>
                    <a:lnTo>
                      <a:pt x="92" y="2305"/>
                    </a:lnTo>
                    <a:lnTo>
                      <a:pt x="78" y="2265"/>
                    </a:lnTo>
                    <a:lnTo>
                      <a:pt x="66" y="2224"/>
                    </a:lnTo>
                    <a:lnTo>
                      <a:pt x="55" y="2182"/>
                    </a:lnTo>
                    <a:lnTo>
                      <a:pt x="45" y="2139"/>
                    </a:lnTo>
                    <a:lnTo>
                      <a:pt x="35" y="2098"/>
                    </a:lnTo>
                    <a:lnTo>
                      <a:pt x="28" y="2055"/>
                    </a:lnTo>
                    <a:lnTo>
                      <a:pt x="20" y="2012"/>
                    </a:lnTo>
                    <a:lnTo>
                      <a:pt x="14" y="1968"/>
                    </a:lnTo>
                    <a:lnTo>
                      <a:pt x="9" y="1924"/>
                    </a:lnTo>
                    <a:lnTo>
                      <a:pt x="5" y="1881"/>
                    </a:lnTo>
                    <a:lnTo>
                      <a:pt x="3" y="1836"/>
                    </a:lnTo>
                    <a:lnTo>
                      <a:pt x="0" y="1792"/>
                    </a:lnTo>
                    <a:lnTo>
                      <a:pt x="0" y="1745"/>
                    </a:lnTo>
                    <a:lnTo>
                      <a:pt x="0" y="1745"/>
                    </a:lnTo>
                    <a:lnTo>
                      <a:pt x="0" y="1701"/>
                    </a:lnTo>
                    <a:lnTo>
                      <a:pt x="3" y="1656"/>
                    </a:lnTo>
                    <a:lnTo>
                      <a:pt x="5" y="1612"/>
                    </a:lnTo>
                    <a:lnTo>
                      <a:pt x="9" y="1567"/>
                    </a:lnTo>
                    <a:lnTo>
                      <a:pt x="14" y="1524"/>
                    </a:lnTo>
                    <a:lnTo>
                      <a:pt x="20" y="1481"/>
                    </a:lnTo>
                    <a:lnTo>
                      <a:pt x="28" y="1438"/>
                    </a:lnTo>
                    <a:lnTo>
                      <a:pt x="35" y="1395"/>
                    </a:lnTo>
                    <a:lnTo>
                      <a:pt x="45" y="1352"/>
                    </a:lnTo>
                    <a:lnTo>
                      <a:pt x="55" y="1310"/>
                    </a:lnTo>
                    <a:lnTo>
                      <a:pt x="66" y="1269"/>
                    </a:lnTo>
                    <a:lnTo>
                      <a:pt x="78" y="1227"/>
                    </a:lnTo>
                    <a:lnTo>
                      <a:pt x="92" y="1187"/>
                    </a:lnTo>
                    <a:lnTo>
                      <a:pt x="106" y="1146"/>
                    </a:lnTo>
                    <a:lnTo>
                      <a:pt x="121" y="1107"/>
                    </a:lnTo>
                    <a:lnTo>
                      <a:pt x="137" y="1067"/>
                    </a:lnTo>
                    <a:lnTo>
                      <a:pt x="155" y="1029"/>
                    </a:lnTo>
                    <a:lnTo>
                      <a:pt x="172" y="990"/>
                    </a:lnTo>
                    <a:lnTo>
                      <a:pt x="191" y="952"/>
                    </a:lnTo>
                    <a:lnTo>
                      <a:pt x="211" y="915"/>
                    </a:lnTo>
                    <a:lnTo>
                      <a:pt x="232" y="878"/>
                    </a:lnTo>
                    <a:lnTo>
                      <a:pt x="254" y="841"/>
                    </a:lnTo>
                    <a:lnTo>
                      <a:pt x="275" y="806"/>
                    </a:lnTo>
                    <a:lnTo>
                      <a:pt x="298" y="770"/>
                    </a:lnTo>
                    <a:lnTo>
                      <a:pt x="323" y="736"/>
                    </a:lnTo>
                    <a:lnTo>
                      <a:pt x="348" y="703"/>
                    </a:lnTo>
                    <a:lnTo>
                      <a:pt x="374" y="669"/>
                    </a:lnTo>
                    <a:lnTo>
                      <a:pt x="400" y="636"/>
                    </a:lnTo>
                    <a:lnTo>
                      <a:pt x="426" y="604"/>
                    </a:lnTo>
                    <a:lnTo>
                      <a:pt x="454" y="572"/>
                    </a:lnTo>
                    <a:lnTo>
                      <a:pt x="483" y="543"/>
                    </a:lnTo>
                    <a:lnTo>
                      <a:pt x="512" y="512"/>
                    </a:lnTo>
                    <a:lnTo>
                      <a:pt x="541" y="483"/>
                    </a:lnTo>
                    <a:lnTo>
                      <a:pt x="572" y="453"/>
                    </a:lnTo>
                    <a:lnTo>
                      <a:pt x="604" y="426"/>
                    </a:lnTo>
                    <a:lnTo>
                      <a:pt x="637" y="399"/>
                    </a:lnTo>
                    <a:lnTo>
                      <a:pt x="669" y="373"/>
                    </a:lnTo>
                    <a:lnTo>
                      <a:pt x="703" y="347"/>
                    </a:lnTo>
                    <a:lnTo>
                      <a:pt x="737" y="323"/>
                    </a:lnTo>
                    <a:lnTo>
                      <a:pt x="771" y="298"/>
                    </a:lnTo>
                    <a:lnTo>
                      <a:pt x="806" y="275"/>
                    </a:lnTo>
                    <a:lnTo>
                      <a:pt x="841" y="253"/>
                    </a:lnTo>
                    <a:lnTo>
                      <a:pt x="878" y="232"/>
                    </a:lnTo>
                    <a:lnTo>
                      <a:pt x="915" y="210"/>
                    </a:lnTo>
                    <a:lnTo>
                      <a:pt x="952" y="192"/>
                    </a:lnTo>
                    <a:lnTo>
                      <a:pt x="990" y="172"/>
                    </a:lnTo>
                    <a:lnTo>
                      <a:pt x="1029" y="155"/>
                    </a:lnTo>
                    <a:lnTo>
                      <a:pt x="1067" y="136"/>
                    </a:lnTo>
                    <a:lnTo>
                      <a:pt x="1106" y="121"/>
                    </a:lnTo>
                    <a:lnTo>
                      <a:pt x="1146" y="106"/>
                    </a:lnTo>
                    <a:lnTo>
                      <a:pt x="1187" y="92"/>
                    </a:lnTo>
                    <a:lnTo>
                      <a:pt x="1227" y="78"/>
                    </a:lnTo>
                    <a:lnTo>
                      <a:pt x="1269" y="66"/>
                    </a:lnTo>
                    <a:lnTo>
                      <a:pt x="1310" y="55"/>
                    </a:lnTo>
                    <a:lnTo>
                      <a:pt x="1352" y="44"/>
                    </a:lnTo>
                    <a:lnTo>
                      <a:pt x="1395" y="35"/>
                    </a:lnTo>
                    <a:lnTo>
                      <a:pt x="1438" y="27"/>
                    </a:lnTo>
                    <a:lnTo>
                      <a:pt x="1481" y="20"/>
                    </a:lnTo>
                    <a:lnTo>
                      <a:pt x="1524" y="13"/>
                    </a:lnTo>
                    <a:lnTo>
                      <a:pt x="1567" y="9"/>
                    </a:lnTo>
                    <a:lnTo>
                      <a:pt x="1612" y="4"/>
                    </a:lnTo>
                    <a:lnTo>
                      <a:pt x="1656" y="3"/>
                    </a:lnTo>
                    <a:lnTo>
                      <a:pt x="1701" y="1"/>
                    </a:lnTo>
                    <a:lnTo>
                      <a:pt x="1746" y="0"/>
                    </a:lnTo>
                    <a:lnTo>
                      <a:pt x="1746" y="933"/>
                    </a:lnTo>
                    <a:lnTo>
                      <a:pt x="1746" y="933"/>
                    </a:lnTo>
                    <a:lnTo>
                      <a:pt x="1704" y="935"/>
                    </a:lnTo>
                    <a:lnTo>
                      <a:pt x="1663" y="938"/>
                    </a:lnTo>
                    <a:lnTo>
                      <a:pt x="1623" y="942"/>
                    </a:lnTo>
                    <a:lnTo>
                      <a:pt x="1583" y="950"/>
                    </a:lnTo>
                    <a:lnTo>
                      <a:pt x="1543" y="959"/>
                    </a:lnTo>
                    <a:lnTo>
                      <a:pt x="1504" y="970"/>
                    </a:lnTo>
                    <a:lnTo>
                      <a:pt x="1467" y="982"/>
                    </a:lnTo>
                    <a:lnTo>
                      <a:pt x="1430" y="998"/>
                    </a:lnTo>
                    <a:lnTo>
                      <a:pt x="1393" y="1013"/>
                    </a:lnTo>
                    <a:lnTo>
                      <a:pt x="1360" y="1032"/>
                    </a:lnTo>
                    <a:lnTo>
                      <a:pt x="1326" y="1052"/>
                    </a:lnTo>
                    <a:lnTo>
                      <a:pt x="1292" y="1072"/>
                    </a:lnTo>
                    <a:lnTo>
                      <a:pt x="1260" y="1095"/>
                    </a:lnTo>
                    <a:lnTo>
                      <a:pt x="1229" y="1119"/>
                    </a:lnTo>
                    <a:lnTo>
                      <a:pt x="1200" y="1144"/>
                    </a:lnTo>
                    <a:lnTo>
                      <a:pt x="1172" y="1172"/>
                    </a:lnTo>
                    <a:lnTo>
                      <a:pt x="1144" y="1199"/>
                    </a:lnTo>
                    <a:lnTo>
                      <a:pt x="1120" y="1230"/>
                    </a:lnTo>
                    <a:lnTo>
                      <a:pt x="1095" y="1259"/>
                    </a:lnTo>
                    <a:lnTo>
                      <a:pt x="1072" y="1292"/>
                    </a:lnTo>
                    <a:lnTo>
                      <a:pt x="1052" y="1325"/>
                    </a:lnTo>
                    <a:lnTo>
                      <a:pt x="1032" y="1359"/>
                    </a:lnTo>
                    <a:lnTo>
                      <a:pt x="1014" y="1395"/>
                    </a:lnTo>
                    <a:lnTo>
                      <a:pt x="998" y="1430"/>
                    </a:lnTo>
                    <a:lnTo>
                      <a:pt x="983" y="1467"/>
                    </a:lnTo>
                    <a:lnTo>
                      <a:pt x="970" y="1504"/>
                    </a:lnTo>
                    <a:lnTo>
                      <a:pt x="960" y="1544"/>
                    </a:lnTo>
                    <a:lnTo>
                      <a:pt x="950" y="1582"/>
                    </a:lnTo>
                    <a:lnTo>
                      <a:pt x="943" y="1622"/>
                    </a:lnTo>
                    <a:lnTo>
                      <a:pt x="938" y="1662"/>
                    </a:lnTo>
                    <a:lnTo>
                      <a:pt x="935" y="1704"/>
                    </a:lnTo>
                    <a:lnTo>
                      <a:pt x="934" y="1745"/>
                    </a:lnTo>
                    <a:lnTo>
                      <a:pt x="934" y="1745"/>
                    </a:lnTo>
                    <a:lnTo>
                      <a:pt x="935" y="1788"/>
                    </a:lnTo>
                    <a:lnTo>
                      <a:pt x="938" y="1828"/>
                    </a:lnTo>
                    <a:lnTo>
                      <a:pt x="943" y="1870"/>
                    </a:lnTo>
                    <a:lnTo>
                      <a:pt x="950" y="1910"/>
                    </a:lnTo>
                    <a:lnTo>
                      <a:pt x="960" y="1948"/>
                    </a:lnTo>
                    <a:lnTo>
                      <a:pt x="970" y="1987"/>
                    </a:lnTo>
                    <a:lnTo>
                      <a:pt x="983" y="2025"/>
                    </a:lnTo>
                    <a:lnTo>
                      <a:pt x="998" y="2062"/>
                    </a:lnTo>
                    <a:lnTo>
                      <a:pt x="1014" y="2098"/>
                    </a:lnTo>
                    <a:lnTo>
                      <a:pt x="1032" y="2133"/>
                    </a:lnTo>
                    <a:lnTo>
                      <a:pt x="1052" y="2167"/>
                    </a:lnTo>
                    <a:lnTo>
                      <a:pt x="1072" y="2201"/>
                    </a:lnTo>
                    <a:lnTo>
                      <a:pt x="1095" y="2231"/>
                    </a:lnTo>
                    <a:lnTo>
                      <a:pt x="1120" y="2262"/>
                    </a:lnTo>
                    <a:lnTo>
                      <a:pt x="1144" y="2291"/>
                    </a:lnTo>
                    <a:lnTo>
                      <a:pt x="1172" y="2321"/>
                    </a:lnTo>
                    <a:lnTo>
                      <a:pt x="1200" y="2347"/>
                    </a:lnTo>
                    <a:lnTo>
                      <a:pt x="1229" y="2373"/>
                    </a:lnTo>
                    <a:lnTo>
                      <a:pt x="1260" y="2398"/>
                    </a:lnTo>
                    <a:lnTo>
                      <a:pt x="1292" y="2419"/>
                    </a:lnTo>
                    <a:lnTo>
                      <a:pt x="1326" y="2441"/>
                    </a:lnTo>
                    <a:lnTo>
                      <a:pt x="1360" y="2461"/>
                    </a:lnTo>
                    <a:lnTo>
                      <a:pt x="1393" y="2478"/>
                    </a:lnTo>
                    <a:lnTo>
                      <a:pt x="1430" y="2494"/>
                    </a:lnTo>
                    <a:lnTo>
                      <a:pt x="1467" y="2510"/>
                    </a:lnTo>
                    <a:lnTo>
                      <a:pt x="1504" y="2522"/>
                    </a:lnTo>
                    <a:lnTo>
                      <a:pt x="1543" y="2533"/>
                    </a:lnTo>
                    <a:lnTo>
                      <a:pt x="1583" y="2542"/>
                    </a:lnTo>
                    <a:lnTo>
                      <a:pt x="1623" y="2550"/>
                    </a:lnTo>
                    <a:lnTo>
                      <a:pt x="1663" y="2554"/>
                    </a:lnTo>
                    <a:lnTo>
                      <a:pt x="1704" y="2558"/>
                    </a:lnTo>
                    <a:lnTo>
                      <a:pt x="1746" y="2559"/>
                    </a:lnTo>
                    <a:lnTo>
                      <a:pt x="1746" y="3493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 dirty="0"/>
              </a:p>
            </p:txBody>
          </p:sp>
          <p:sp>
            <p:nvSpPr>
              <p:cNvPr id="16" name="Freeform 27">
                <a:extLst>
                  <a:ext uri="{FF2B5EF4-FFF2-40B4-BE49-F238E27FC236}">
                    <a16:creationId xmlns:a16="http://schemas.microsoft.com/office/drawing/2014/main" id="{FE4C56CF-A26E-45E4-AD2F-C6A02C7701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237" y="3378423"/>
                <a:ext cx="902350" cy="1806113"/>
              </a:xfrm>
              <a:custGeom>
                <a:avLst/>
                <a:gdLst/>
                <a:ahLst/>
                <a:cxnLst>
                  <a:cxn ang="0">
                    <a:pos x="1278" y="2558"/>
                  </a:cxn>
                  <a:cxn ang="0">
                    <a:pos x="1147" y="2552"/>
                  </a:cxn>
                  <a:cxn ang="0">
                    <a:pos x="1021" y="2532"/>
                  </a:cxn>
                  <a:cxn ang="0">
                    <a:pos x="898" y="2501"/>
                  </a:cxn>
                  <a:cxn ang="0">
                    <a:pos x="781" y="2458"/>
                  </a:cxn>
                  <a:cxn ang="0">
                    <a:pos x="669" y="2404"/>
                  </a:cxn>
                  <a:cxn ang="0">
                    <a:pos x="562" y="2340"/>
                  </a:cxn>
                  <a:cxn ang="0">
                    <a:pos x="464" y="2266"/>
                  </a:cxn>
                  <a:cxn ang="0">
                    <a:pos x="373" y="2184"/>
                  </a:cxn>
                  <a:cxn ang="0">
                    <a:pos x="290" y="2092"/>
                  </a:cxn>
                  <a:cxn ang="0">
                    <a:pos x="218" y="1994"/>
                  </a:cxn>
                  <a:cxn ang="0">
                    <a:pos x="153" y="1889"/>
                  </a:cxn>
                  <a:cxn ang="0">
                    <a:pos x="99" y="1777"/>
                  </a:cxn>
                  <a:cxn ang="0">
                    <a:pos x="56" y="1660"/>
                  </a:cxn>
                  <a:cxn ang="0">
                    <a:pos x="24" y="1537"/>
                  </a:cxn>
                  <a:cxn ang="0">
                    <a:pos x="6" y="1409"/>
                  </a:cxn>
                  <a:cxn ang="0">
                    <a:pos x="0" y="1278"/>
                  </a:cxn>
                  <a:cxn ang="0">
                    <a:pos x="1" y="1214"/>
                  </a:cxn>
                  <a:cxn ang="0">
                    <a:pos x="13" y="1085"/>
                  </a:cxn>
                  <a:cxn ang="0">
                    <a:pos x="40" y="958"/>
                  </a:cxn>
                  <a:cxn ang="0">
                    <a:pos x="76" y="838"/>
                  </a:cxn>
                  <a:cxn ang="0">
                    <a:pos x="126" y="725"/>
                  </a:cxn>
                  <a:cxn ang="0">
                    <a:pos x="184" y="615"/>
                  </a:cxn>
                  <a:cxn ang="0">
                    <a:pos x="253" y="514"/>
                  </a:cxn>
                  <a:cxn ang="0">
                    <a:pos x="332" y="419"/>
                  </a:cxn>
                  <a:cxn ang="0">
                    <a:pos x="418" y="332"/>
                  </a:cxn>
                  <a:cxn ang="0">
                    <a:pos x="513" y="254"/>
                  </a:cxn>
                  <a:cxn ang="0">
                    <a:pos x="615" y="185"/>
                  </a:cxn>
                  <a:cxn ang="0">
                    <a:pos x="724" y="126"/>
                  </a:cxn>
                  <a:cxn ang="0">
                    <a:pos x="838" y="77"/>
                  </a:cxn>
                  <a:cxn ang="0">
                    <a:pos x="958" y="40"/>
                  </a:cxn>
                  <a:cxn ang="0">
                    <a:pos x="1084" y="14"/>
                  </a:cxn>
                  <a:cxn ang="0">
                    <a:pos x="1211" y="2"/>
                  </a:cxn>
                </a:cxnLst>
                <a:rect l="0" t="0" r="r" b="b"/>
                <a:pathLst>
                  <a:path w="1278" h="2558">
                    <a:moveTo>
                      <a:pt x="1278" y="2558"/>
                    </a:moveTo>
                    <a:lnTo>
                      <a:pt x="1278" y="2558"/>
                    </a:lnTo>
                    <a:lnTo>
                      <a:pt x="1211" y="2557"/>
                    </a:lnTo>
                    <a:lnTo>
                      <a:pt x="1147" y="2552"/>
                    </a:lnTo>
                    <a:lnTo>
                      <a:pt x="1084" y="2544"/>
                    </a:lnTo>
                    <a:lnTo>
                      <a:pt x="1021" y="2532"/>
                    </a:lnTo>
                    <a:lnTo>
                      <a:pt x="958" y="2518"/>
                    </a:lnTo>
                    <a:lnTo>
                      <a:pt x="898" y="2501"/>
                    </a:lnTo>
                    <a:lnTo>
                      <a:pt x="838" y="2481"/>
                    </a:lnTo>
                    <a:lnTo>
                      <a:pt x="781" y="2458"/>
                    </a:lnTo>
                    <a:lnTo>
                      <a:pt x="724" y="2432"/>
                    </a:lnTo>
                    <a:lnTo>
                      <a:pt x="669" y="2404"/>
                    </a:lnTo>
                    <a:lnTo>
                      <a:pt x="615" y="2374"/>
                    </a:lnTo>
                    <a:lnTo>
                      <a:pt x="562" y="2340"/>
                    </a:lnTo>
                    <a:lnTo>
                      <a:pt x="513" y="2304"/>
                    </a:lnTo>
                    <a:lnTo>
                      <a:pt x="464" y="2266"/>
                    </a:lnTo>
                    <a:lnTo>
                      <a:pt x="418" y="2226"/>
                    </a:lnTo>
                    <a:lnTo>
                      <a:pt x="373" y="2184"/>
                    </a:lnTo>
                    <a:lnTo>
                      <a:pt x="332" y="2140"/>
                    </a:lnTo>
                    <a:lnTo>
                      <a:pt x="290" y="2092"/>
                    </a:lnTo>
                    <a:lnTo>
                      <a:pt x="253" y="2044"/>
                    </a:lnTo>
                    <a:lnTo>
                      <a:pt x="218" y="1994"/>
                    </a:lnTo>
                    <a:lnTo>
                      <a:pt x="184" y="1943"/>
                    </a:lnTo>
                    <a:lnTo>
                      <a:pt x="153" y="1889"/>
                    </a:lnTo>
                    <a:lnTo>
                      <a:pt x="126" y="1834"/>
                    </a:lnTo>
                    <a:lnTo>
                      <a:pt x="99" y="1777"/>
                    </a:lnTo>
                    <a:lnTo>
                      <a:pt x="76" y="1718"/>
                    </a:lnTo>
                    <a:lnTo>
                      <a:pt x="56" y="1660"/>
                    </a:lnTo>
                    <a:lnTo>
                      <a:pt x="40" y="1598"/>
                    </a:lnTo>
                    <a:lnTo>
                      <a:pt x="24" y="1537"/>
                    </a:lnTo>
                    <a:lnTo>
                      <a:pt x="13" y="1474"/>
                    </a:lnTo>
                    <a:lnTo>
                      <a:pt x="6" y="1409"/>
                    </a:lnTo>
                    <a:lnTo>
                      <a:pt x="1" y="1345"/>
                    </a:lnTo>
                    <a:lnTo>
                      <a:pt x="0" y="1278"/>
                    </a:lnTo>
                    <a:lnTo>
                      <a:pt x="0" y="1278"/>
                    </a:lnTo>
                    <a:lnTo>
                      <a:pt x="1" y="1214"/>
                    </a:lnTo>
                    <a:lnTo>
                      <a:pt x="6" y="1148"/>
                    </a:lnTo>
                    <a:lnTo>
                      <a:pt x="13" y="1085"/>
                    </a:lnTo>
                    <a:lnTo>
                      <a:pt x="24" y="1022"/>
                    </a:lnTo>
                    <a:lnTo>
                      <a:pt x="40" y="958"/>
                    </a:lnTo>
                    <a:lnTo>
                      <a:pt x="56" y="898"/>
                    </a:lnTo>
                    <a:lnTo>
                      <a:pt x="76" y="838"/>
                    </a:lnTo>
                    <a:lnTo>
                      <a:pt x="99" y="782"/>
                    </a:lnTo>
                    <a:lnTo>
                      <a:pt x="126" y="725"/>
                    </a:lnTo>
                    <a:lnTo>
                      <a:pt x="153" y="669"/>
                    </a:lnTo>
                    <a:lnTo>
                      <a:pt x="184" y="615"/>
                    </a:lnTo>
                    <a:lnTo>
                      <a:pt x="218" y="563"/>
                    </a:lnTo>
                    <a:lnTo>
                      <a:pt x="253" y="514"/>
                    </a:lnTo>
                    <a:lnTo>
                      <a:pt x="290" y="465"/>
                    </a:lnTo>
                    <a:lnTo>
                      <a:pt x="332" y="419"/>
                    </a:lnTo>
                    <a:lnTo>
                      <a:pt x="373" y="374"/>
                    </a:lnTo>
                    <a:lnTo>
                      <a:pt x="418" y="332"/>
                    </a:lnTo>
                    <a:lnTo>
                      <a:pt x="464" y="292"/>
                    </a:lnTo>
                    <a:lnTo>
                      <a:pt x="513" y="254"/>
                    </a:lnTo>
                    <a:lnTo>
                      <a:pt x="562" y="219"/>
                    </a:lnTo>
                    <a:lnTo>
                      <a:pt x="615" y="185"/>
                    </a:lnTo>
                    <a:lnTo>
                      <a:pt x="669" y="154"/>
                    </a:lnTo>
                    <a:lnTo>
                      <a:pt x="724" y="126"/>
                    </a:lnTo>
                    <a:lnTo>
                      <a:pt x="781" y="100"/>
                    </a:lnTo>
                    <a:lnTo>
                      <a:pt x="838" y="77"/>
                    </a:lnTo>
                    <a:lnTo>
                      <a:pt x="898" y="57"/>
                    </a:lnTo>
                    <a:lnTo>
                      <a:pt x="958" y="40"/>
                    </a:lnTo>
                    <a:lnTo>
                      <a:pt x="1021" y="26"/>
                    </a:lnTo>
                    <a:lnTo>
                      <a:pt x="1084" y="14"/>
                    </a:lnTo>
                    <a:lnTo>
                      <a:pt x="1147" y="6"/>
                    </a:lnTo>
                    <a:lnTo>
                      <a:pt x="1211" y="2"/>
                    </a:lnTo>
                    <a:lnTo>
                      <a:pt x="1278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accent4"/>
                </a:solidFill>
                <a:prstDash val="lgDash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 dirty="0"/>
              </a:p>
            </p:txBody>
          </p:sp>
        </p:grpSp>
        <p:grpSp>
          <p:nvGrpSpPr>
            <p:cNvPr id="12" name="Group 13">
              <a:extLst>
                <a:ext uri="{FF2B5EF4-FFF2-40B4-BE49-F238E27FC236}">
                  <a16:creationId xmlns:a16="http://schemas.microsoft.com/office/drawing/2014/main" id="{73372373-127F-4667-8D74-51A76A996447}"/>
                </a:ext>
              </a:extLst>
            </p:cNvPr>
            <p:cNvGrpSpPr/>
            <p:nvPr/>
          </p:nvGrpSpPr>
          <p:grpSpPr>
            <a:xfrm rot="16200000">
              <a:off x="11462902" y="2515041"/>
              <a:ext cx="1232788" cy="2466989"/>
              <a:chOff x="292799" y="3047985"/>
              <a:chExt cx="1232788" cy="2466989"/>
            </a:xfrm>
          </p:grpSpPr>
          <p:sp>
            <p:nvSpPr>
              <p:cNvPr id="13" name="Freeform 5">
                <a:extLst>
                  <a:ext uri="{FF2B5EF4-FFF2-40B4-BE49-F238E27FC236}">
                    <a16:creationId xmlns:a16="http://schemas.microsoft.com/office/drawing/2014/main" id="{0FBC8564-CAE3-436E-B228-B1A53CE33E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799" y="3047985"/>
                <a:ext cx="1232788" cy="2466989"/>
              </a:xfrm>
              <a:custGeom>
                <a:avLst/>
                <a:gdLst/>
                <a:ahLst/>
                <a:cxnLst>
                  <a:cxn ang="0">
                    <a:pos x="1656" y="3490"/>
                  </a:cxn>
                  <a:cxn ang="0">
                    <a:pos x="1481" y="3471"/>
                  </a:cxn>
                  <a:cxn ang="0">
                    <a:pos x="1310" y="3437"/>
                  </a:cxn>
                  <a:cxn ang="0">
                    <a:pos x="1146" y="3387"/>
                  </a:cxn>
                  <a:cxn ang="0">
                    <a:pos x="990" y="3319"/>
                  </a:cxn>
                  <a:cxn ang="0">
                    <a:pos x="841" y="3239"/>
                  </a:cxn>
                  <a:cxn ang="0">
                    <a:pos x="703" y="3145"/>
                  </a:cxn>
                  <a:cxn ang="0">
                    <a:pos x="572" y="3037"/>
                  </a:cxn>
                  <a:cxn ang="0">
                    <a:pos x="454" y="2919"/>
                  </a:cxn>
                  <a:cxn ang="0">
                    <a:pos x="348" y="2790"/>
                  </a:cxn>
                  <a:cxn ang="0">
                    <a:pos x="254" y="2651"/>
                  </a:cxn>
                  <a:cxn ang="0">
                    <a:pos x="172" y="2502"/>
                  </a:cxn>
                  <a:cxn ang="0">
                    <a:pos x="106" y="2345"/>
                  </a:cxn>
                  <a:cxn ang="0">
                    <a:pos x="55" y="2182"/>
                  </a:cxn>
                  <a:cxn ang="0">
                    <a:pos x="20" y="2012"/>
                  </a:cxn>
                  <a:cxn ang="0">
                    <a:pos x="3" y="1836"/>
                  </a:cxn>
                  <a:cxn ang="0">
                    <a:pos x="0" y="1701"/>
                  </a:cxn>
                  <a:cxn ang="0">
                    <a:pos x="14" y="1524"/>
                  </a:cxn>
                  <a:cxn ang="0">
                    <a:pos x="45" y="1352"/>
                  </a:cxn>
                  <a:cxn ang="0">
                    <a:pos x="92" y="1187"/>
                  </a:cxn>
                  <a:cxn ang="0">
                    <a:pos x="155" y="1029"/>
                  </a:cxn>
                  <a:cxn ang="0">
                    <a:pos x="232" y="878"/>
                  </a:cxn>
                  <a:cxn ang="0">
                    <a:pos x="323" y="736"/>
                  </a:cxn>
                  <a:cxn ang="0">
                    <a:pos x="426" y="604"/>
                  </a:cxn>
                  <a:cxn ang="0">
                    <a:pos x="541" y="483"/>
                  </a:cxn>
                  <a:cxn ang="0">
                    <a:pos x="669" y="373"/>
                  </a:cxn>
                  <a:cxn ang="0">
                    <a:pos x="806" y="275"/>
                  </a:cxn>
                  <a:cxn ang="0">
                    <a:pos x="952" y="192"/>
                  </a:cxn>
                  <a:cxn ang="0">
                    <a:pos x="1106" y="121"/>
                  </a:cxn>
                  <a:cxn ang="0">
                    <a:pos x="1269" y="66"/>
                  </a:cxn>
                  <a:cxn ang="0">
                    <a:pos x="1438" y="27"/>
                  </a:cxn>
                  <a:cxn ang="0">
                    <a:pos x="1612" y="4"/>
                  </a:cxn>
                  <a:cxn ang="0">
                    <a:pos x="1746" y="933"/>
                  </a:cxn>
                  <a:cxn ang="0">
                    <a:pos x="1623" y="942"/>
                  </a:cxn>
                  <a:cxn ang="0">
                    <a:pos x="1467" y="982"/>
                  </a:cxn>
                  <a:cxn ang="0">
                    <a:pos x="1326" y="1052"/>
                  </a:cxn>
                  <a:cxn ang="0">
                    <a:pos x="1200" y="1144"/>
                  </a:cxn>
                  <a:cxn ang="0">
                    <a:pos x="1095" y="1259"/>
                  </a:cxn>
                  <a:cxn ang="0">
                    <a:pos x="1014" y="1395"/>
                  </a:cxn>
                  <a:cxn ang="0">
                    <a:pos x="960" y="1544"/>
                  </a:cxn>
                  <a:cxn ang="0">
                    <a:pos x="935" y="1704"/>
                  </a:cxn>
                  <a:cxn ang="0">
                    <a:pos x="938" y="1828"/>
                  </a:cxn>
                  <a:cxn ang="0">
                    <a:pos x="970" y="1987"/>
                  </a:cxn>
                  <a:cxn ang="0">
                    <a:pos x="1032" y="2133"/>
                  </a:cxn>
                  <a:cxn ang="0">
                    <a:pos x="1120" y="2262"/>
                  </a:cxn>
                  <a:cxn ang="0">
                    <a:pos x="1229" y="2373"/>
                  </a:cxn>
                  <a:cxn ang="0">
                    <a:pos x="1360" y="2461"/>
                  </a:cxn>
                  <a:cxn ang="0">
                    <a:pos x="1504" y="2522"/>
                  </a:cxn>
                  <a:cxn ang="0">
                    <a:pos x="1663" y="2554"/>
                  </a:cxn>
                </a:cxnLst>
                <a:rect l="0" t="0" r="r" b="b"/>
                <a:pathLst>
                  <a:path w="1746" h="3493">
                    <a:moveTo>
                      <a:pt x="1746" y="3493"/>
                    </a:moveTo>
                    <a:lnTo>
                      <a:pt x="1746" y="3493"/>
                    </a:lnTo>
                    <a:lnTo>
                      <a:pt x="1701" y="3491"/>
                    </a:lnTo>
                    <a:lnTo>
                      <a:pt x="1656" y="3490"/>
                    </a:lnTo>
                    <a:lnTo>
                      <a:pt x="1612" y="3487"/>
                    </a:lnTo>
                    <a:lnTo>
                      <a:pt x="1567" y="3484"/>
                    </a:lnTo>
                    <a:lnTo>
                      <a:pt x="1524" y="3477"/>
                    </a:lnTo>
                    <a:lnTo>
                      <a:pt x="1481" y="3471"/>
                    </a:lnTo>
                    <a:lnTo>
                      <a:pt x="1438" y="3465"/>
                    </a:lnTo>
                    <a:lnTo>
                      <a:pt x="1395" y="3456"/>
                    </a:lnTo>
                    <a:lnTo>
                      <a:pt x="1352" y="3447"/>
                    </a:lnTo>
                    <a:lnTo>
                      <a:pt x="1310" y="3437"/>
                    </a:lnTo>
                    <a:lnTo>
                      <a:pt x="1269" y="3425"/>
                    </a:lnTo>
                    <a:lnTo>
                      <a:pt x="1227" y="3413"/>
                    </a:lnTo>
                    <a:lnTo>
                      <a:pt x="1187" y="3400"/>
                    </a:lnTo>
                    <a:lnTo>
                      <a:pt x="1146" y="3387"/>
                    </a:lnTo>
                    <a:lnTo>
                      <a:pt x="1106" y="3371"/>
                    </a:lnTo>
                    <a:lnTo>
                      <a:pt x="1067" y="3354"/>
                    </a:lnTo>
                    <a:lnTo>
                      <a:pt x="1029" y="3337"/>
                    </a:lnTo>
                    <a:lnTo>
                      <a:pt x="990" y="3319"/>
                    </a:lnTo>
                    <a:lnTo>
                      <a:pt x="952" y="3301"/>
                    </a:lnTo>
                    <a:lnTo>
                      <a:pt x="915" y="3281"/>
                    </a:lnTo>
                    <a:lnTo>
                      <a:pt x="878" y="3261"/>
                    </a:lnTo>
                    <a:lnTo>
                      <a:pt x="841" y="3239"/>
                    </a:lnTo>
                    <a:lnTo>
                      <a:pt x="806" y="3217"/>
                    </a:lnTo>
                    <a:lnTo>
                      <a:pt x="771" y="3193"/>
                    </a:lnTo>
                    <a:lnTo>
                      <a:pt x="737" y="3170"/>
                    </a:lnTo>
                    <a:lnTo>
                      <a:pt x="703" y="3145"/>
                    </a:lnTo>
                    <a:lnTo>
                      <a:pt x="669" y="3119"/>
                    </a:lnTo>
                    <a:lnTo>
                      <a:pt x="637" y="3093"/>
                    </a:lnTo>
                    <a:lnTo>
                      <a:pt x="604" y="3065"/>
                    </a:lnTo>
                    <a:lnTo>
                      <a:pt x="572" y="3037"/>
                    </a:lnTo>
                    <a:lnTo>
                      <a:pt x="541" y="3010"/>
                    </a:lnTo>
                    <a:lnTo>
                      <a:pt x="512" y="2981"/>
                    </a:lnTo>
                    <a:lnTo>
                      <a:pt x="483" y="2950"/>
                    </a:lnTo>
                    <a:lnTo>
                      <a:pt x="454" y="2919"/>
                    </a:lnTo>
                    <a:lnTo>
                      <a:pt x="426" y="2888"/>
                    </a:lnTo>
                    <a:lnTo>
                      <a:pt x="400" y="2856"/>
                    </a:lnTo>
                    <a:lnTo>
                      <a:pt x="374" y="2824"/>
                    </a:lnTo>
                    <a:lnTo>
                      <a:pt x="348" y="2790"/>
                    </a:lnTo>
                    <a:lnTo>
                      <a:pt x="323" y="2756"/>
                    </a:lnTo>
                    <a:lnTo>
                      <a:pt x="298" y="2722"/>
                    </a:lnTo>
                    <a:lnTo>
                      <a:pt x="275" y="2687"/>
                    </a:lnTo>
                    <a:lnTo>
                      <a:pt x="254" y="2651"/>
                    </a:lnTo>
                    <a:lnTo>
                      <a:pt x="232" y="2614"/>
                    </a:lnTo>
                    <a:lnTo>
                      <a:pt x="211" y="2578"/>
                    </a:lnTo>
                    <a:lnTo>
                      <a:pt x="191" y="2541"/>
                    </a:lnTo>
                    <a:lnTo>
                      <a:pt x="172" y="2502"/>
                    </a:lnTo>
                    <a:lnTo>
                      <a:pt x="155" y="2464"/>
                    </a:lnTo>
                    <a:lnTo>
                      <a:pt x="137" y="2425"/>
                    </a:lnTo>
                    <a:lnTo>
                      <a:pt x="121" y="2385"/>
                    </a:lnTo>
                    <a:lnTo>
                      <a:pt x="106" y="2345"/>
                    </a:lnTo>
                    <a:lnTo>
                      <a:pt x="92" y="2305"/>
                    </a:lnTo>
                    <a:lnTo>
                      <a:pt x="78" y="2265"/>
                    </a:lnTo>
                    <a:lnTo>
                      <a:pt x="66" y="2224"/>
                    </a:lnTo>
                    <a:lnTo>
                      <a:pt x="55" y="2182"/>
                    </a:lnTo>
                    <a:lnTo>
                      <a:pt x="45" y="2139"/>
                    </a:lnTo>
                    <a:lnTo>
                      <a:pt x="35" y="2098"/>
                    </a:lnTo>
                    <a:lnTo>
                      <a:pt x="28" y="2055"/>
                    </a:lnTo>
                    <a:lnTo>
                      <a:pt x="20" y="2012"/>
                    </a:lnTo>
                    <a:lnTo>
                      <a:pt x="14" y="1968"/>
                    </a:lnTo>
                    <a:lnTo>
                      <a:pt x="9" y="1924"/>
                    </a:lnTo>
                    <a:lnTo>
                      <a:pt x="5" y="1881"/>
                    </a:lnTo>
                    <a:lnTo>
                      <a:pt x="3" y="1836"/>
                    </a:lnTo>
                    <a:lnTo>
                      <a:pt x="0" y="1792"/>
                    </a:lnTo>
                    <a:lnTo>
                      <a:pt x="0" y="1745"/>
                    </a:lnTo>
                    <a:lnTo>
                      <a:pt x="0" y="1745"/>
                    </a:lnTo>
                    <a:lnTo>
                      <a:pt x="0" y="1701"/>
                    </a:lnTo>
                    <a:lnTo>
                      <a:pt x="3" y="1656"/>
                    </a:lnTo>
                    <a:lnTo>
                      <a:pt x="5" y="1612"/>
                    </a:lnTo>
                    <a:lnTo>
                      <a:pt x="9" y="1567"/>
                    </a:lnTo>
                    <a:lnTo>
                      <a:pt x="14" y="1524"/>
                    </a:lnTo>
                    <a:lnTo>
                      <a:pt x="20" y="1481"/>
                    </a:lnTo>
                    <a:lnTo>
                      <a:pt x="28" y="1438"/>
                    </a:lnTo>
                    <a:lnTo>
                      <a:pt x="35" y="1395"/>
                    </a:lnTo>
                    <a:lnTo>
                      <a:pt x="45" y="1352"/>
                    </a:lnTo>
                    <a:lnTo>
                      <a:pt x="55" y="1310"/>
                    </a:lnTo>
                    <a:lnTo>
                      <a:pt x="66" y="1269"/>
                    </a:lnTo>
                    <a:lnTo>
                      <a:pt x="78" y="1227"/>
                    </a:lnTo>
                    <a:lnTo>
                      <a:pt x="92" y="1187"/>
                    </a:lnTo>
                    <a:lnTo>
                      <a:pt x="106" y="1146"/>
                    </a:lnTo>
                    <a:lnTo>
                      <a:pt x="121" y="1107"/>
                    </a:lnTo>
                    <a:lnTo>
                      <a:pt x="137" y="1067"/>
                    </a:lnTo>
                    <a:lnTo>
                      <a:pt x="155" y="1029"/>
                    </a:lnTo>
                    <a:lnTo>
                      <a:pt x="172" y="990"/>
                    </a:lnTo>
                    <a:lnTo>
                      <a:pt x="191" y="952"/>
                    </a:lnTo>
                    <a:lnTo>
                      <a:pt x="211" y="915"/>
                    </a:lnTo>
                    <a:lnTo>
                      <a:pt x="232" y="878"/>
                    </a:lnTo>
                    <a:lnTo>
                      <a:pt x="254" y="841"/>
                    </a:lnTo>
                    <a:lnTo>
                      <a:pt x="275" y="806"/>
                    </a:lnTo>
                    <a:lnTo>
                      <a:pt x="298" y="770"/>
                    </a:lnTo>
                    <a:lnTo>
                      <a:pt x="323" y="736"/>
                    </a:lnTo>
                    <a:lnTo>
                      <a:pt x="348" y="703"/>
                    </a:lnTo>
                    <a:lnTo>
                      <a:pt x="374" y="669"/>
                    </a:lnTo>
                    <a:lnTo>
                      <a:pt x="400" y="636"/>
                    </a:lnTo>
                    <a:lnTo>
                      <a:pt x="426" y="604"/>
                    </a:lnTo>
                    <a:lnTo>
                      <a:pt x="454" y="572"/>
                    </a:lnTo>
                    <a:lnTo>
                      <a:pt x="483" y="543"/>
                    </a:lnTo>
                    <a:lnTo>
                      <a:pt x="512" y="512"/>
                    </a:lnTo>
                    <a:lnTo>
                      <a:pt x="541" y="483"/>
                    </a:lnTo>
                    <a:lnTo>
                      <a:pt x="572" y="453"/>
                    </a:lnTo>
                    <a:lnTo>
                      <a:pt x="604" y="426"/>
                    </a:lnTo>
                    <a:lnTo>
                      <a:pt x="637" y="399"/>
                    </a:lnTo>
                    <a:lnTo>
                      <a:pt x="669" y="373"/>
                    </a:lnTo>
                    <a:lnTo>
                      <a:pt x="703" y="347"/>
                    </a:lnTo>
                    <a:lnTo>
                      <a:pt x="737" y="323"/>
                    </a:lnTo>
                    <a:lnTo>
                      <a:pt x="771" y="298"/>
                    </a:lnTo>
                    <a:lnTo>
                      <a:pt x="806" y="275"/>
                    </a:lnTo>
                    <a:lnTo>
                      <a:pt x="841" y="253"/>
                    </a:lnTo>
                    <a:lnTo>
                      <a:pt x="878" y="232"/>
                    </a:lnTo>
                    <a:lnTo>
                      <a:pt x="915" y="210"/>
                    </a:lnTo>
                    <a:lnTo>
                      <a:pt x="952" y="192"/>
                    </a:lnTo>
                    <a:lnTo>
                      <a:pt x="990" y="172"/>
                    </a:lnTo>
                    <a:lnTo>
                      <a:pt x="1029" y="155"/>
                    </a:lnTo>
                    <a:lnTo>
                      <a:pt x="1067" y="136"/>
                    </a:lnTo>
                    <a:lnTo>
                      <a:pt x="1106" y="121"/>
                    </a:lnTo>
                    <a:lnTo>
                      <a:pt x="1146" y="106"/>
                    </a:lnTo>
                    <a:lnTo>
                      <a:pt x="1187" y="92"/>
                    </a:lnTo>
                    <a:lnTo>
                      <a:pt x="1227" y="78"/>
                    </a:lnTo>
                    <a:lnTo>
                      <a:pt x="1269" y="66"/>
                    </a:lnTo>
                    <a:lnTo>
                      <a:pt x="1310" y="55"/>
                    </a:lnTo>
                    <a:lnTo>
                      <a:pt x="1352" y="44"/>
                    </a:lnTo>
                    <a:lnTo>
                      <a:pt x="1395" y="35"/>
                    </a:lnTo>
                    <a:lnTo>
                      <a:pt x="1438" y="27"/>
                    </a:lnTo>
                    <a:lnTo>
                      <a:pt x="1481" y="20"/>
                    </a:lnTo>
                    <a:lnTo>
                      <a:pt x="1524" y="13"/>
                    </a:lnTo>
                    <a:lnTo>
                      <a:pt x="1567" y="9"/>
                    </a:lnTo>
                    <a:lnTo>
                      <a:pt x="1612" y="4"/>
                    </a:lnTo>
                    <a:lnTo>
                      <a:pt x="1656" y="3"/>
                    </a:lnTo>
                    <a:lnTo>
                      <a:pt x="1701" y="1"/>
                    </a:lnTo>
                    <a:lnTo>
                      <a:pt x="1746" y="0"/>
                    </a:lnTo>
                    <a:lnTo>
                      <a:pt x="1746" y="933"/>
                    </a:lnTo>
                    <a:lnTo>
                      <a:pt x="1746" y="933"/>
                    </a:lnTo>
                    <a:lnTo>
                      <a:pt x="1704" y="935"/>
                    </a:lnTo>
                    <a:lnTo>
                      <a:pt x="1663" y="938"/>
                    </a:lnTo>
                    <a:lnTo>
                      <a:pt x="1623" y="942"/>
                    </a:lnTo>
                    <a:lnTo>
                      <a:pt x="1583" y="950"/>
                    </a:lnTo>
                    <a:lnTo>
                      <a:pt x="1543" y="959"/>
                    </a:lnTo>
                    <a:lnTo>
                      <a:pt x="1504" y="970"/>
                    </a:lnTo>
                    <a:lnTo>
                      <a:pt x="1467" y="982"/>
                    </a:lnTo>
                    <a:lnTo>
                      <a:pt x="1430" y="998"/>
                    </a:lnTo>
                    <a:lnTo>
                      <a:pt x="1393" y="1013"/>
                    </a:lnTo>
                    <a:lnTo>
                      <a:pt x="1360" y="1032"/>
                    </a:lnTo>
                    <a:lnTo>
                      <a:pt x="1326" y="1052"/>
                    </a:lnTo>
                    <a:lnTo>
                      <a:pt x="1292" y="1072"/>
                    </a:lnTo>
                    <a:lnTo>
                      <a:pt x="1260" y="1095"/>
                    </a:lnTo>
                    <a:lnTo>
                      <a:pt x="1229" y="1119"/>
                    </a:lnTo>
                    <a:lnTo>
                      <a:pt x="1200" y="1144"/>
                    </a:lnTo>
                    <a:lnTo>
                      <a:pt x="1172" y="1172"/>
                    </a:lnTo>
                    <a:lnTo>
                      <a:pt x="1144" y="1199"/>
                    </a:lnTo>
                    <a:lnTo>
                      <a:pt x="1120" y="1230"/>
                    </a:lnTo>
                    <a:lnTo>
                      <a:pt x="1095" y="1259"/>
                    </a:lnTo>
                    <a:lnTo>
                      <a:pt x="1072" y="1292"/>
                    </a:lnTo>
                    <a:lnTo>
                      <a:pt x="1052" y="1325"/>
                    </a:lnTo>
                    <a:lnTo>
                      <a:pt x="1032" y="1359"/>
                    </a:lnTo>
                    <a:lnTo>
                      <a:pt x="1014" y="1395"/>
                    </a:lnTo>
                    <a:lnTo>
                      <a:pt x="998" y="1430"/>
                    </a:lnTo>
                    <a:lnTo>
                      <a:pt x="983" y="1467"/>
                    </a:lnTo>
                    <a:lnTo>
                      <a:pt x="970" y="1504"/>
                    </a:lnTo>
                    <a:lnTo>
                      <a:pt x="960" y="1544"/>
                    </a:lnTo>
                    <a:lnTo>
                      <a:pt x="950" y="1582"/>
                    </a:lnTo>
                    <a:lnTo>
                      <a:pt x="943" y="1622"/>
                    </a:lnTo>
                    <a:lnTo>
                      <a:pt x="938" y="1662"/>
                    </a:lnTo>
                    <a:lnTo>
                      <a:pt x="935" y="1704"/>
                    </a:lnTo>
                    <a:lnTo>
                      <a:pt x="934" y="1745"/>
                    </a:lnTo>
                    <a:lnTo>
                      <a:pt x="934" y="1745"/>
                    </a:lnTo>
                    <a:lnTo>
                      <a:pt x="935" y="1788"/>
                    </a:lnTo>
                    <a:lnTo>
                      <a:pt x="938" y="1828"/>
                    </a:lnTo>
                    <a:lnTo>
                      <a:pt x="943" y="1870"/>
                    </a:lnTo>
                    <a:lnTo>
                      <a:pt x="950" y="1910"/>
                    </a:lnTo>
                    <a:lnTo>
                      <a:pt x="960" y="1948"/>
                    </a:lnTo>
                    <a:lnTo>
                      <a:pt x="970" y="1987"/>
                    </a:lnTo>
                    <a:lnTo>
                      <a:pt x="983" y="2025"/>
                    </a:lnTo>
                    <a:lnTo>
                      <a:pt x="998" y="2062"/>
                    </a:lnTo>
                    <a:lnTo>
                      <a:pt x="1014" y="2098"/>
                    </a:lnTo>
                    <a:lnTo>
                      <a:pt x="1032" y="2133"/>
                    </a:lnTo>
                    <a:lnTo>
                      <a:pt x="1052" y="2167"/>
                    </a:lnTo>
                    <a:lnTo>
                      <a:pt x="1072" y="2201"/>
                    </a:lnTo>
                    <a:lnTo>
                      <a:pt x="1095" y="2231"/>
                    </a:lnTo>
                    <a:lnTo>
                      <a:pt x="1120" y="2262"/>
                    </a:lnTo>
                    <a:lnTo>
                      <a:pt x="1144" y="2291"/>
                    </a:lnTo>
                    <a:lnTo>
                      <a:pt x="1172" y="2321"/>
                    </a:lnTo>
                    <a:lnTo>
                      <a:pt x="1200" y="2347"/>
                    </a:lnTo>
                    <a:lnTo>
                      <a:pt x="1229" y="2373"/>
                    </a:lnTo>
                    <a:lnTo>
                      <a:pt x="1260" y="2398"/>
                    </a:lnTo>
                    <a:lnTo>
                      <a:pt x="1292" y="2419"/>
                    </a:lnTo>
                    <a:lnTo>
                      <a:pt x="1326" y="2441"/>
                    </a:lnTo>
                    <a:lnTo>
                      <a:pt x="1360" y="2461"/>
                    </a:lnTo>
                    <a:lnTo>
                      <a:pt x="1393" y="2478"/>
                    </a:lnTo>
                    <a:lnTo>
                      <a:pt x="1430" y="2494"/>
                    </a:lnTo>
                    <a:lnTo>
                      <a:pt x="1467" y="2510"/>
                    </a:lnTo>
                    <a:lnTo>
                      <a:pt x="1504" y="2522"/>
                    </a:lnTo>
                    <a:lnTo>
                      <a:pt x="1543" y="2533"/>
                    </a:lnTo>
                    <a:lnTo>
                      <a:pt x="1583" y="2542"/>
                    </a:lnTo>
                    <a:lnTo>
                      <a:pt x="1623" y="2550"/>
                    </a:lnTo>
                    <a:lnTo>
                      <a:pt x="1663" y="2554"/>
                    </a:lnTo>
                    <a:lnTo>
                      <a:pt x="1704" y="2558"/>
                    </a:lnTo>
                    <a:lnTo>
                      <a:pt x="1746" y="2559"/>
                    </a:lnTo>
                    <a:lnTo>
                      <a:pt x="1746" y="3493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 dirty="0"/>
              </a:p>
            </p:txBody>
          </p:sp>
          <p:sp>
            <p:nvSpPr>
              <p:cNvPr id="14" name="Freeform 27">
                <a:extLst>
                  <a:ext uri="{FF2B5EF4-FFF2-40B4-BE49-F238E27FC236}">
                    <a16:creationId xmlns:a16="http://schemas.microsoft.com/office/drawing/2014/main" id="{D3638C20-B3DC-47FF-8234-FCB20F8344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237" y="3378423"/>
                <a:ext cx="902350" cy="1806113"/>
              </a:xfrm>
              <a:custGeom>
                <a:avLst/>
                <a:gdLst/>
                <a:ahLst/>
                <a:cxnLst>
                  <a:cxn ang="0">
                    <a:pos x="1278" y="2558"/>
                  </a:cxn>
                  <a:cxn ang="0">
                    <a:pos x="1147" y="2552"/>
                  </a:cxn>
                  <a:cxn ang="0">
                    <a:pos x="1021" y="2532"/>
                  </a:cxn>
                  <a:cxn ang="0">
                    <a:pos x="898" y="2501"/>
                  </a:cxn>
                  <a:cxn ang="0">
                    <a:pos x="781" y="2458"/>
                  </a:cxn>
                  <a:cxn ang="0">
                    <a:pos x="669" y="2404"/>
                  </a:cxn>
                  <a:cxn ang="0">
                    <a:pos x="562" y="2340"/>
                  </a:cxn>
                  <a:cxn ang="0">
                    <a:pos x="464" y="2266"/>
                  </a:cxn>
                  <a:cxn ang="0">
                    <a:pos x="373" y="2184"/>
                  </a:cxn>
                  <a:cxn ang="0">
                    <a:pos x="290" y="2092"/>
                  </a:cxn>
                  <a:cxn ang="0">
                    <a:pos x="218" y="1994"/>
                  </a:cxn>
                  <a:cxn ang="0">
                    <a:pos x="153" y="1889"/>
                  </a:cxn>
                  <a:cxn ang="0">
                    <a:pos x="99" y="1777"/>
                  </a:cxn>
                  <a:cxn ang="0">
                    <a:pos x="56" y="1660"/>
                  </a:cxn>
                  <a:cxn ang="0">
                    <a:pos x="24" y="1537"/>
                  </a:cxn>
                  <a:cxn ang="0">
                    <a:pos x="6" y="1409"/>
                  </a:cxn>
                  <a:cxn ang="0">
                    <a:pos x="0" y="1278"/>
                  </a:cxn>
                  <a:cxn ang="0">
                    <a:pos x="1" y="1214"/>
                  </a:cxn>
                  <a:cxn ang="0">
                    <a:pos x="13" y="1085"/>
                  </a:cxn>
                  <a:cxn ang="0">
                    <a:pos x="40" y="958"/>
                  </a:cxn>
                  <a:cxn ang="0">
                    <a:pos x="76" y="838"/>
                  </a:cxn>
                  <a:cxn ang="0">
                    <a:pos x="126" y="725"/>
                  </a:cxn>
                  <a:cxn ang="0">
                    <a:pos x="184" y="615"/>
                  </a:cxn>
                  <a:cxn ang="0">
                    <a:pos x="253" y="514"/>
                  </a:cxn>
                  <a:cxn ang="0">
                    <a:pos x="332" y="419"/>
                  </a:cxn>
                  <a:cxn ang="0">
                    <a:pos x="418" y="332"/>
                  </a:cxn>
                  <a:cxn ang="0">
                    <a:pos x="513" y="254"/>
                  </a:cxn>
                  <a:cxn ang="0">
                    <a:pos x="615" y="185"/>
                  </a:cxn>
                  <a:cxn ang="0">
                    <a:pos x="724" y="126"/>
                  </a:cxn>
                  <a:cxn ang="0">
                    <a:pos x="838" y="77"/>
                  </a:cxn>
                  <a:cxn ang="0">
                    <a:pos x="958" y="40"/>
                  </a:cxn>
                  <a:cxn ang="0">
                    <a:pos x="1084" y="14"/>
                  </a:cxn>
                  <a:cxn ang="0">
                    <a:pos x="1211" y="2"/>
                  </a:cxn>
                </a:cxnLst>
                <a:rect l="0" t="0" r="r" b="b"/>
                <a:pathLst>
                  <a:path w="1278" h="2558">
                    <a:moveTo>
                      <a:pt x="1278" y="2558"/>
                    </a:moveTo>
                    <a:lnTo>
                      <a:pt x="1278" y="2558"/>
                    </a:lnTo>
                    <a:lnTo>
                      <a:pt x="1211" y="2557"/>
                    </a:lnTo>
                    <a:lnTo>
                      <a:pt x="1147" y="2552"/>
                    </a:lnTo>
                    <a:lnTo>
                      <a:pt x="1084" y="2544"/>
                    </a:lnTo>
                    <a:lnTo>
                      <a:pt x="1021" y="2532"/>
                    </a:lnTo>
                    <a:lnTo>
                      <a:pt x="958" y="2518"/>
                    </a:lnTo>
                    <a:lnTo>
                      <a:pt x="898" y="2501"/>
                    </a:lnTo>
                    <a:lnTo>
                      <a:pt x="838" y="2481"/>
                    </a:lnTo>
                    <a:lnTo>
                      <a:pt x="781" y="2458"/>
                    </a:lnTo>
                    <a:lnTo>
                      <a:pt x="724" y="2432"/>
                    </a:lnTo>
                    <a:lnTo>
                      <a:pt x="669" y="2404"/>
                    </a:lnTo>
                    <a:lnTo>
                      <a:pt x="615" y="2374"/>
                    </a:lnTo>
                    <a:lnTo>
                      <a:pt x="562" y="2340"/>
                    </a:lnTo>
                    <a:lnTo>
                      <a:pt x="513" y="2304"/>
                    </a:lnTo>
                    <a:lnTo>
                      <a:pt x="464" y="2266"/>
                    </a:lnTo>
                    <a:lnTo>
                      <a:pt x="418" y="2226"/>
                    </a:lnTo>
                    <a:lnTo>
                      <a:pt x="373" y="2184"/>
                    </a:lnTo>
                    <a:lnTo>
                      <a:pt x="332" y="2140"/>
                    </a:lnTo>
                    <a:lnTo>
                      <a:pt x="290" y="2092"/>
                    </a:lnTo>
                    <a:lnTo>
                      <a:pt x="253" y="2044"/>
                    </a:lnTo>
                    <a:lnTo>
                      <a:pt x="218" y="1994"/>
                    </a:lnTo>
                    <a:lnTo>
                      <a:pt x="184" y="1943"/>
                    </a:lnTo>
                    <a:lnTo>
                      <a:pt x="153" y="1889"/>
                    </a:lnTo>
                    <a:lnTo>
                      <a:pt x="126" y="1834"/>
                    </a:lnTo>
                    <a:lnTo>
                      <a:pt x="99" y="1777"/>
                    </a:lnTo>
                    <a:lnTo>
                      <a:pt x="76" y="1718"/>
                    </a:lnTo>
                    <a:lnTo>
                      <a:pt x="56" y="1660"/>
                    </a:lnTo>
                    <a:lnTo>
                      <a:pt x="40" y="1598"/>
                    </a:lnTo>
                    <a:lnTo>
                      <a:pt x="24" y="1537"/>
                    </a:lnTo>
                    <a:lnTo>
                      <a:pt x="13" y="1474"/>
                    </a:lnTo>
                    <a:lnTo>
                      <a:pt x="6" y="1409"/>
                    </a:lnTo>
                    <a:lnTo>
                      <a:pt x="1" y="1345"/>
                    </a:lnTo>
                    <a:lnTo>
                      <a:pt x="0" y="1278"/>
                    </a:lnTo>
                    <a:lnTo>
                      <a:pt x="0" y="1278"/>
                    </a:lnTo>
                    <a:lnTo>
                      <a:pt x="1" y="1214"/>
                    </a:lnTo>
                    <a:lnTo>
                      <a:pt x="6" y="1148"/>
                    </a:lnTo>
                    <a:lnTo>
                      <a:pt x="13" y="1085"/>
                    </a:lnTo>
                    <a:lnTo>
                      <a:pt x="24" y="1022"/>
                    </a:lnTo>
                    <a:lnTo>
                      <a:pt x="40" y="958"/>
                    </a:lnTo>
                    <a:lnTo>
                      <a:pt x="56" y="898"/>
                    </a:lnTo>
                    <a:lnTo>
                      <a:pt x="76" y="838"/>
                    </a:lnTo>
                    <a:lnTo>
                      <a:pt x="99" y="782"/>
                    </a:lnTo>
                    <a:lnTo>
                      <a:pt x="126" y="725"/>
                    </a:lnTo>
                    <a:lnTo>
                      <a:pt x="153" y="669"/>
                    </a:lnTo>
                    <a:lnTo>
                      <a:pt x="184" y="615"/>
                    </a:lnTo>
                    <a:lnTo>
                      <a:pt x="218" y="563"/>
                    </a:lnTo>
                    <a:lnTo>
                      <a:pt x="253" y="514"/>
                    </a:lnTo>
                    <a:lnTo>
                      <a:pt x="290" y="465"/>
                    </a:lnTo>
                    <a:lnTo>
                      <a:pt x="332" y="419"/>
                    </a:lnTo>
                    <a:lnTo>
                      <a:pt x="373" y="374"/>
                    </a:lnTo>
                    <a:lnTo>
                      <a:pt x="418" y="332"/>
                    </a:lnTo>
                    <a:lnTo>
                      <a:pt x="464" y="292"/>
                    </a:lnTo>
                    <a:lnTo>
                      <a:pt x="513" y="254"/>
                    </a:lnTo>
                    <a:lnTo>
                      <a:pt x="562" y="219"/>
                    </a:lnTo>
                    <a:lnTo>
                      <a:pt x="615" y="185"/>
                    </a:lnTo>
                    <a:lnTo>
                      <a:pt x="669" y="154"/>
                    </a:lnTo>
                    <a:lnTo>
                      <a:pt x="724" y="126"/>
                    </a:lnTo>
                    <a:lnTo>
                      <a:pt x="781" y="100"/>
                    </a:lnTo>
                    <a:lnTo>
                      <a:pt x="838" y="77"/>
                    </a:lnTo>
                    <a:lnTo>
                      <a:pt x="898" y="57"/>
                    </a:lnTo>
                    <a:lnTo>
                      <a:pt x="958" y="40"/>
                    </a:lnTo>
                    <a:lnTo>
                      <a:pt x="1021" y="26"/>
                    </a:lnTo>
                    <a:lnTo>
                      <a:pt x="1084" y="14"/>
                    </a:lnTo>
                    <a:lnTo>
                      <a:pt x="1147" y="6"/>
                    </a:lnTo>
                    <a:lnTo>
                      <a:pt x="1211" y="2"/>
                    </a:lnTo>
                    <a:lnTo>
                      <a:pt x="1278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accent4"/>
                </a:solidFill>
                <a:prstDash val="lgDash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 dirty="0"/>
              </a:p>
            </p:txBody>
          </p:sp>
        </p:grp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573C2D20-F522-46E5-9A5F-10773C6078F4}"/>
              </a:ext>
            </a:extLst>
          </p:cNvPr>
          <p:cNvGrpSpPr/>
          <p:nvPr userDrawn="1"/>
        </p:nvGrpSpPr>
        <p:grpSpPr>
          <a:xfrm>
            <a:off x="4025299" y="4998789"/>
            <a:ext cx="497485" cy="349584"/>
            <a:chOff x="8340054" y="2449652"/>
            <a:chExt cx="819143" cy="575614"/>
          </a:xfrm>
          <a:solidFill>
            <a:schemeClr val="bg1"/>
          </a:solidFill>
        </p:grpSpPr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09D4128B-A2BA-455C-A62F-6A83C9277544}"/>
                </a:ext>
              </a:extLst>
            </p:cNvPr>
            <p:cNvSpPr/>
            <p:nvPr/>
          </p:nvSpPr>
          <p:spPr>
            <a:xfrm>
              <a:off x="8340054" y="2449652"/>
              <a:ext cx="819143" cy="575614"/>
            </a:xfrm>
            <a:custGeom>
              <a:avLst/>
              <a:gdLst>
                <a:gd name="connsiteX0" fmla="*/ 685203 w 819143"/>
                <a:gd name="connsiteY0" fmla="*/ 43171 h 575614"/>
                <a:gd name="connsiteX1" fmla="*/ 533920 w 819143"/>
                <a:gd name="connsiteY1" fmla="*/ 43171 h 575614"/>
                <a:gd name="connsiteX2" fmla="*/ 533920 w 819143"/>
                <a:gd name="connsiteY2" fmla="*/ 5535 h 575614"/>
                <a:gd name="connsiteX3" fmla="*/ 499235 w 819143"/>
                <a:gd name="connsiteY3" fmla="*/ 5535 h 575614"/>
                <a:gd name="connsiteX4" fmla="*/ 499235 w 819143"/>
                <a:gd name="connsiteY4" fmla="*/ 43171 h 575614"/>
                <a:gd name="connsiteX5" fmla="*/ 97781 w 819143"/>
                <a:gd name="connsiteY5" fmla="*/ 43171 h 575614"/>
                <a:gd name="connsiteX6" fmla="*/ 5535 w 819143"/>
                <a:gd name="connsiteY6" fmla="*/ 135417 h 575614"/>
                <a:gd name="connsiteX7" fmla="*/ 5535 w 819143"/>
                <a:gd name="connsiteY7" fmla="*/ 445363 h 575614"/>
                <a:gd name="connsiteX8" fmla="*/ 97781 w 819143"/>
                <a:gd name="connsiteY8" fmla="*/ 537609 h 575614"/>
                <a:gd name="connsiteX9" fmla="*/ 499235 w 819143"/>
                <a:gd name="connsiteY9" fmla="*/ 537609 h 575614"/>
                <a:gd name="connsiteX10" fmla="*/ 499235 w 819143"/>
                <a:gd name="connsiteY10" fmla="*/ 573769 h 575614"/>
                <a:gd name="connsiteX11" fmla="*/ 533920 w 819143"/>
                <a:gd name="connsiteY11" fmla="*/ 573769 h 575614"/>
                <a:gd name="connsiteX12" fmla="*/ 533920 w 819143"/>
                <a:gd name="connsiteY12" fmla="*/ 537609 h 575614"/>
                <a:gd name="connsiteX13" fmla="*/ 685203 w 819143"/>
                <a:gd name="connsiteY13" fmla="*/ 537609 h 575614"/>
                <a:gd name="connsiteX14" fmla="*/ 815823 w 819143"/>
                <a:gd name="connsiteY14" fmla="*/ 406989 h 575614"/>
                <a:gd name="connsiteX15" fmla="*/ 815823 w 819143"/>
                <a:gd name="connsiteY15" fmla="*/ 173791 h 575614"/>
                <a:gd name="connsiteX16" fmla="*/ 685203 w 819143"/>
                <a:gd name="connsiteY16" fmla="*/ 43171 h 575614"/>
                <a:gd name="connsiteX17" fmla="*/ 459384 w 819143"/>
                <a:gd name="connsiteY17" fmla="*/ 76380 h 575614"/>
                <a:gd name="connsiteX18" fmla="*/ 418058 w 819143"/>
                <a:gd name="connsiteY18" fmla="*/ 115492 h 575614"/>
                <a:gd name="connsiteX19" fmla="*/ 257182 w 819143"/>
                <a:gd name="connsiteY19" fmla="*/ 115492 h 575614"/>
                <a:gd name="connsiteX20" fmla="*/ 218070 w 819143"/>
                <a:gd name="connsiteY20" fmla="*/ 77117 h 575614"/>
                <a:gd name="connsiteX21" fmla="*/ 459384 w 819143"/>
                <a:gd name="connsiteY21" fmla="*/ 76380 h 575614"/>
                <a:gd name="connsiteX22" fmla="*/ 220284 w 819143"/>
                <a:gd name="connsiteY22" fmla="*/ 502924 h 575614"/>
                <a:gd name="connsiteX23" fmla="*/ 261610 w 819143"/>
                <a:gd name="connsiteY23" fmla="*/ 463812 h 575614"/>
                <a:gd name="connsiteX24" fmla="*/ 422486 w 819143"/>
                <a:gd name="connsiteY24" fmla="*/ 463812 h 575614"/>
                <a:gd name="connsiteX25" fmla="*/ 461599 w 819143"/>
                <a:gd name="connsiteY25" fmla="*/ 502186 h 575614"/>
                <a:gd name="connsiteX26" fmla="*/ 220284 w 819143"/>
                <a:gd name="connsiteY26" fmla="*/ 502924 h 575614"/>
                <a:gd name="connsiteX27" fmla="*/ 509566 w 819143"/>
                <a:gd name="connsiteY27" fmla="*/ 506614 h 575614"/>
                <a:gd name="connsiteX28" fmla="*/ 435032 w 819143"/>
                <a:gd name="connsiteY28" fmla="*/ 432817 h 575614"/>
                <a:gd name="connsiteX29" fmla="*/ 249064 w 819143"/>
                <a:gd name="connsiteY29" fmla="*/ 432817 h 575614"/>
                <a:gd name="connsiteX30" fmla="*/ 171577 w 819143"/>
                <a:gd name="connsiteY30" fmla="*/ 506614 h 575614"/>
                <a:gd name="connsiteX31" fmla="*/ 98519 w 819143"/>
                <a:gd name="connsiteY31" fmla="*/ 506614 h 575614"/>
                <a:gd name="connsiteX32" fmla="*/ 37268 w 819143"/>
                <a:gd name="connsiteY32" fmla="*/ 445363 h 575614"/>
                <a:gd name="connsiteX33" fmla="*/ 37268 w 819143"/>
                <a:gd name="connsiteY33" fmla="*/ 135417 h 575614"/>
                <a:gd name="connsiteX34" fmla="*/ 98519 w 819143"/>
                <a:gd name="connsiteY34" fmla="*/ 74166 h 575614"/>
                <a:gd name="connsiteX35" fmla="*/ 172316 w 819143"/>
                <a:gd name="connsiteY35" fmla="*/ 74166 h 575614"/>
                <a:gd name="connsiteX36" fmla="*/ 246113 w 819143"/>
                <a:gd name="connsiteY36" fmla="*/ 147224 h 575614"/>
                <a:gd name="connsiteX37" fmla="*/ 432080 w 819143"/>
                <a:gd name="connsiteY37" fmla="*/ 147224 h 575614"/>
                <a:gd name="connsiteX38" fmla="*/ 508829 w 819143"/>
                <a:gd name="connsiteY38" fmla="*/ 74166 h 575614"/>
                <a:gd name="connsiteX39" fmla="*/ 686678 w 819143"/>
                <a:gd name="connsiteY39" fmla="*/ 74166 h 575614"/>
                <a:gd name="connsiteX40" fmla="*/ 746454 w 819143"/>
                <a:gd name="connsiteY40" fmla="*/ 94829 h 575614"/>
                <a:gd name="connsiteX41" fmla="*/ 730956 w 819143"/>
                <a:gd name="connsiteY41" fmla="*/ 94829 h 575614"/>
                <a:gd name="connsiteX42" fmla="*/ 730956 w 819143"/>
                <a:gd name="connsiteY42" fmla="*/ 200358 h 575614"/>
                <a:gd name="connsiteX43" fmla="*/ 786304 w 819143"/>
                <a:gd name="connsiteY43" fmla="*/ 200358 h 575614"/>
                <a:gd name="connsiteX44" fmla="*/ 786304 w 819143"/>
                <a:gd name="connsiteY44" fmla="*/ 378946 h 575614"/>
                <a:gd name="connsiteX45" fmla="*/ 730956 w 819143"/>
                <a:gd name="connsiteY45" fmla="*/ 378946 h 575614"/>
                <a:gd name="connsiteX46" fmla="*/ 730956 w 819143"/>
                <a:gd name="connsiteY46" fmla="*/ 484475 h 575614"/>
                <a:gd name="connsiteX47" fmla="*/ 748668 w 819143"/>
                <a:gd name="connsiteY47" fmla="*/ 484475 h 575614"/>
                <a:gd name="connsiteX48" fmla="*/ 685941 w 819143"/>
                <a:gd name="connsiteY48" fmla="*/ 506614 h 575614"/>
                <a:gd name="connsiteX49" fmla="*/ 509566 w 819143"/>
                <a:gd name="connsiteY49" fmla="*/ 506614 h 57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819143" h="575614">
                  <a:moveTo>
                    <a:pt x="685203" y="43171"/>
                  </a:moveTo>
                  <a:lnTo>
                    <a:pt x="533920" y="43171"/>
                  </a:lnTo>
                  <a:lnTo>
                    <a:pt x="533920" y="5535"/>
                  </a:lnTo>
                  <a:lnTo>
                    <a:pt x="499235" y="5535"/>
                  </a:lnTo>
                  <a:lnTo>
                    <a:pt x="499235" y="43171"/>
                  </a:lnTo>
                  <a:lnTo>
                    <a:pt x="97781" y="43171"/>
                  </a:lnTo>
                  <a:cubicBezTo>
                    <a:pt x="46862" y="43171"/>
                    <a:pt x="5535" y="84497"/>
                    <a:pt x="5535" y="135417"/>
                  </a:cubicBezTo>
                  <a:lnTo>
                    <a:pt x="5535" y="445363"/>
                  </a:lnTo>
                  <a:cubicBezTo>
                    <a:pt x="5535" y="496283"/>
                    <a:pt x="46862" y="537609"/>
                    <a:pt x="97781" y="537609"/>
                  </a:cubicBezTo>
                  <a:lnTo>
                    <a:pt x="499235" y="537609"/>
                  </a:lnTo>
                  <a:lnTo>
                    <a:pt x="499235" y="573769"/>
                  </a:lnTo>
                  <a:lnTo>
                    <a:pt x="533920" y="573769"/>
                  </a:lnTo>
                  <a:lnTo>
                    <a:pt x="533920" y="537609"/>
                  </a:lnTo>
                  <a:lnTo>
                    <a:pt x="685203" y="537609"/>
                  </a:lnTo>
                  <a:cubicBezTo>
                    <a:pt x="757523" y="537609"/>
                    <a:pt x="815823" y="479309"/>
                    <a:pt x="815823" y="406989"/>
                  </a:cubicBezTo>
                  <a:lnTo>
                    <a:pt x="815823" y="173791"/>
                  </a:lnTo>
                  <a:cubicBezTo>
                    <a:pt x="815823" y="101470"/>
                    <a:pt x="757523" y="43171"/>
                    <a:pt x="685203" y="43171"/>
                  </a:cubicBezTo>
                  <a:close/>
                  <a:moveTo>
                    <a:pt x="459384" y="76380"/>
                  </a:moveTo>
                  <a:lnTo>
                    <a:pt x="418058" y="115492"/>
                  </a:lnTo>
                  <a:lnTo>
                    <a:pt x="257182" y="115492"/>
                  </a:lnTo>
                  <a:lnTo>
                    <a:pt x="218070" y="77117"/>
                  </a:lnTo>
                  <a:lnTo>
                    <a:pt x="459384" y="76380"/>
                  </a:lnTo>
                  <a:close/>
                  <a:moveTo>
                    <a:pt x="220284" y="502924"/>
                  </a:moveTo>
                  <a:lnTo>
                    <a:pt x="261610" y="463812"/>
                  </a:lnTo>
                  <a:lnTo>
                    <a:pt x="422486" y="463812"/>
                  </a:lnTo>
                  <a:lnTo>
                    <a:pt x="461599" y="502186"/>
                  </a:lnTo>
                  <a:lnTo>
                    <a:pt x="220284" y="502924"/>
                  </a:lnTo>
                  <a:close/>
                  <a:moveTo>
                    <a:pt x="509566" y="506614"/>
                  </a:moveTo>
                  <a:lnTo>
                    <a:pt x="435032" y="432817"/>
                  </a:lnTo>
                  <a:lnTo>
                    <a:pt x="249064" y="432817"/>
                  </a:lnTo>
                  <a:lnTo>
                    <a:pt x="171577" y="506614"/>
                  </a:lnTo>
                  <a:lnTo>
                    <a:pt x="98519" y="506614"/>
                  </a:lnTo>
                  <a:cubicBezTo>
                    <a:pt x="64572" y="506614"/>
                    <a:pt x="37268" y="479309"/>
                    <a:pt x="37268" y="445363"/>
                  </a:cubicBezTo>
                  <a:lnTo>
                    <a:pt x="37268" y="135417"/>
                  </a:lnTo>
                  <a:cubicBezTo>
                    <a:pt x="37268" y="101470"/>
                    <a:pt x="64572" y="74166"/>
                    <a:pt x="98519" y="74166"/>
                  </a:cubicBezTo>
                  <a:lnTo>
                    <a:pt x="172316" y="74166"/>
                  </a:lnTo>
                  <a:lnTo>
                    <a:pt x="246113" y="147224"/>
                  </a:lnTo>
                  <a:lnTo>
                    <a:pt x="432080" y="147224"/>
                  </a:lnTo>
                  <a:lnTo>
                    <a:pt x="508829" y="74166"/>
                  </a:lnTo>
                  <a:lnTo>
                    <a:pt x="686678" y="74166"/>
                  </a:lnTo>
                  <a:cubicBezTo>
                    <a:pt x="709555" y="74166"/>
                    <a:pt x="730219" y="81545"/>
                    <a:pt x="746454" y="94829"/>
                  </a:cubicBezTo>
                  <a:lnTo>
                    <a:pt x="730956" y="94829"/>
                  </a:lnTo>
                  <a:lnTo>
                    <a:pt x="730956" y="200358"/>
                  </a:lnTo>
                  <a:lnTo>
                    <a:pt x="786304" y="200358"/>
                  </a:lnTo>
                  <a:lnTo>
                    <a:pt x="786304" y="378946"/>
                  </a:lnTo>
                  <a:lnTo>
                    <a:pt x="730956" y="378946"/>
                  </a:lnTo>
                  <a:lnTo>
                    <a:pt x="730956" y="484475"/>
                  </a:lnTo>
                  <a:lnTo>
                    <a:pt x="748668" y="484475"/>
                  </a:lnTo>
                  <a:cubicBezTo>
                    <a:pt x="731694" y="498496"/>
                    <a:pt x="709555" y="506614"/>
                    <a:pt x="685941" y="506614"/>
                  </a:cubicBezTo>
                  <a:lnTo>
                    <a:pt x="509566" y="50661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4C5D6C7E-0218-4A06-AE4B-ED84977F7C0C}"/>
                </a:ext>
              </a:extLst>
            </p:cNvPr>
            <p:cNvSpPr/>
            <p:nvPr/>
          </p:nvSpPr>
          <p:spPr>
            <a:xfrm>
              <a:off x="9067689" y="2659235"/>
              <a:ext cx="36898" cy="147593"/>
            </a:xfrm>
            <a:custGeom>
              <a:avLst/>
              <a:gdLst>
                <a:gd name="connsiteX0" fmla="*/ 5535 w 36898"/>
                <a:gd name="connsiteY0" fmla="*/ 5535 h 147593"/>
                <a:gd name="connsiteX1" fmla="*/ 36529 w 36898"/>
                <a:gd name="connsiteY1" fmla="*/ 5535 h 147593"/>
                <a:gd name="connsiteX2" fmla="*/ 36529 w 36898"/>
                <a:gd name="connsiteY2" fmla="*/ 147962 h 147593"/>
                <a:gd name="connsiteX3" fmla="*/ 5535 w 36898"/>
                <a:gd name="connsiteY3" fmla="*/ 147962 h 14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898" h="147593">
                  <a:moveTo>
                    <a:pt x="5535" y="5535"/>
                  </a:moveTo>
                  <a:lnTo>
                    <a:pt x="36529" y="5535"/>
                  </a:lnTo>
                  <a:lnTo>
                    <a:pt x="36529" y="147962"/>
                  </a:lnTo>
                  <a:lnTo>
                    <a:pt x="5535" y="14796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3DFD51A6-AAEE-40B2-88C6-EF9138C55A1D}"/>
                </a:ext>
              </a:extLst>
            </p:cNvPr>
            <p:cNvSpPr/>
            <p:nvPr/>
          </p:nvSpPr>
          <p:spPr>
            <a:xfrm>
              <a:off x="8799070" y="2550753"/>
              <a:ext cx="147593" cy="376363"/>
            </a:xfrm>
            <a:custGeom>
              <a:avLst/>
              <a:gdLst>
                <a:gd name="connsiteX0" fmla="*/ 97781 w 147593"/>
                <a:gd name="connsiteY0" fmla="*/ 5535 h 376363"/>
                <a:gd name="connsiteX1" fmla="*/ 5535 w 147593"/>
                <a:gd name="connsiteY1" fmla="*/ 94829 h 376363"/>
                <a:gd name="connsiteX2" fmla="*/ 5535 w 147593"/>
                <a:gd name="connsiteY2" fmla="*/ 280796 h 376363"/>
                <a:gd name="connsiteX3" fmla="*/ 99256 w 147593"/>
                <a:gd name="connsiteY3" fmla="*/ 375256 h 376363"/>
                <a:gd name="connsiteX4" fmla="*/ 108850 w 147593"/>
                <a:gd name="connsiteY4" fmla="*/ 354593 h 376363"/>
                <a:gd name="connsiteX5" fmla="*/ 108112 w 147593"/>
                <a:gd name="connsiteY5" fmla="*/ 23246 h 376363"/>
                <a:gd name="connsiteX6" fmla="*/ 97781 w 147593"/>
                <a:gd name="connsiteY6" fmla="*/ 5535 h 376363"/>
                <a:gd name="connsiteX7" fmla="*/ 88924 w 147593"/>
                <a:gd name="connsiteY7" fmla="*/ 321385 h 376363"/>
                <a:gd name="connsiteX8" fmla="*/ 36529 w 147593"/>
                <a:gd name="connsiteY8" fmla="*/ 268251 h 376363"/>
                <a:gd name="connsiteX9" fmla="*/ 36529 w 147593"/>
                <a:gd name="connsiteY9" fmla="*/ 108112 h 376363"/>
                <a:gd name="connsiteX10" fmla="*/ 88924 w 147593"/>
                <a:gd name="connsiteY10" fmla="*/ 57930 h 376363"/>
                <a:gd name="connsiteX11" fmla="*/ 88924 w 147593"/>
                <a:gd name="connsiteY11" fmla="*/ 321385 h 376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7593" h="376363">
                  <a:moveTo>
                    <a:pt x="97781" y="5535"/>
                  </a:moveTo>
                  <a:lnTo>
                    <a:pt x="5535" y="94829"/>
                  </a:lnTo>
                  <a:lnTo>
                    <a:pt x="5535" y="280796"/>
                  </a:lnTo>
                  <a:lnTo>
                    <a:pt x="99256" y="375256"/>
                  </a:lnTo>
                  <a:lnTo>
                    <a:pt x="108850" y="354593"/>
                  </a:lnTo>
                  <a:cubicBezTo>
                    <a:pt x="158294" y="246112"/>
                    <a:pt x="158294" y="122872"/>
                    <a:pt x="108112" y="23246"/>
                  </a:cubicBezTo>
                  <a:lnTo>
                    <a:pt x="97781" y="5535"/>
                  </a:lnTo>
                  <a:close/>
                  <a:moveTo>
                    <a:pt x="88924" y="321385"/>
                  </a:moveTo>
                  <a:lnTo>
                    <a:pt x="36529" y="268251"/>
                  </a:lnTo>
                  <a:lnTo>
                    <a:pt x="36529" y="108112"/>
                  </a:lnTo>
                  <a:lnTo>
                    <a:pt x="88924" y="57930"/>
                  </a:lnTo>
                  <a:cubicBezTo>
                    <a:pt x="122872" y="138369"/>
                    <a:pt x="122872" y="233567"/>
                    <a:pt x="88924" y="3213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FA153B77-3B65-49C2-A456-EF1213190A7F}"/>
                </a:ext>
              </a:extLst>
            </p:cNvPr>
            <p:cNvSpPr/>
            <p:nvPr/>
          </p:nvSpPr>
          <p:spPr>
            <a:xfrm>
              <a:off x="8424643" y="2545588"/>
              <a:ext cx="132834" cy="383743"/>
            </a:xfrm>
            <a:custGeom>
              <a:avLst/>
              <a:gdLst>
                <a:gd name="connsiteX0" fmla="*/ 28690 w 132834"/>
                <a:gd name="connsiteY0" fmla="*/ 31364 h 383742"/>
                <a:gd name="connsiteX1" fmla="*/ 29427 w 132834"/>
                <a:gd name="connsiteY1" fmla="*/ 358283 h 383742"/>
                <a:gd name="connsiteX2" fmla="*/ 36807 w 132834"/>
                <a:gd name="connsiteY2" fmla="*/ 383374 h 383742"/>
                <a:gd name="connsiteX3" fmla="*/ 129053 w 132834"/>
                <a:gd name="connsiteY3" fmla="*/ 289652 h 383742"/>
                <a:gd name="connsiteX4" fmla="*/ 129053 w 132834"/>
                <a:gd name="connsiteY4" fmla="*/ 103684 h 383742"/>
                <a:gd name="connsiteX5" fmla="*/ 36069 w 132834"/>
                <a:gd name="connsiteY5" fmla="*/ 5535 h 383742"/>
                <a:gd name="connsiteX6" fmla="*/ 28690 w 132834"/>
                <a:gd name="connsiteY6" fmla="*/ 31364 h 383742"/>
                <a:gd name="connsiteX7" fmla="*/ 50829 w 132834"/>
                <a:gd name="connsiteY7" fmla="*/ 66786 h 383742"/>
                <a:gd name="connsiteX8" fmla="*/ 98058 w 132834"/>
                <a:gd name="connsiteY8" fmla="*/ 116230 h 383742"/>
                <a:gd name="connsiteX9" fmla="*/ 98058 w 132834"/>
                <a:gd name="connsiteY9" fmla="*/ 277107 h 383742"/>
                <a:gd name="connsiteX10" fmla="*/ 52304 w 132834"/>
                <a:gd name="connsiteY10" fmla="*/ 323598 h 383742"/>
                <a:gd name="connsiteX11" fmla="*/ 50829 w 132834"/>
                <a:gd name="connsiteY11" fmla="*/ 66786 h 38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2834" h="383742">
                  <a:moveTo>
                    <a:pt x="28690" y="31364"/>
                  </a:moveTo>
                  <a:cubicBezTo>
                    <a:pt x="-2305" y="130989"/>
                    <a:pt x="-2305" y="253492"/>
                    <a:pt x="29427" y="358283"/>
                  </a:cubicBezTo>
                  <a:lnTo>
                    <a:pt x="36807" y="383374"/>
                  </a:lnTo>
                  <a:lnTo>
                    <a:pt x="129053" y="289652"/>
                  </a:lnTo>
                  <a:lnTo>
                    <a:pt x="129053" y="103684"/>
                  </a:lnTo>
                  <a:lnTo>
                    <a:pt x="36069" y="5535"/>
                  </a:lnTo>
                  <a:lnTo>
                    <a:pt x="28690" y="31364"/>
                  </a:lnTo>
                  <a:close/>
                  <a:moveTo>
                    <a:pt x="50829" y="66786"/>
                  </a:moveTo>
                  <a:lnTo>
                    <a:pt x="98058" y="116230"/>
                  </a:lnTo>
                  <a:lnTo>
                    <a:pt x="98058" y="277107"/>
                  </a:lnTo>
                  <a:lnTo>
                    <a:pt x="52304" y="323598"/>
                  </a:lnTo>
                  <a:cubicBezTo>
                    <a:pt x="31641" y="240208"/>
                    <a:pt x="30903" y="147224"/>
                    <a:pt x="50829" y="667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F8341A32-CFA7-4544-A551-9CC8E2729ECE}"/>
              </a:ext>
            </a:extLst>
          </p:cNvPr>
          <p:cNvGrpSpPr/>
          <p:nvPr userDrawn="1"/>
        </p:nvGrpSpPr>
        <p:grpSpPr>
          <a:xfrm>
            <a:off x="5832966" y="3180453"/>
            <a:ext cx="497485" cy="349584"/>
            <a:chOff x="8340054" y="2449652"/>
            <a:chExt cx="819143" cy="575614"/>
          </a:xfrm>
          <a:solidFill>
            <a:schemeClr val="bg1"/>
          </a:solidFill>
        </p:grpSpPr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C5B82C1C-014F-4153-90BA-F7AF283F479F}"/>
                </a:ext>
              </a:extLst>
            </p:cNvPr>
            <p:cNvSpPr/>
            <p:nvPr/>
          </p:nvSpPr>
          <p:spPr>
            <a:xfrm>
              <a:off x="8340054" y="2449652"/>
              <a:ext cx="819143" cy="575614"/>
            </a:xfrm>
            <a:custGeom>
              <a:avLst/>
              <a:gdLst>
                <a:gd name="connsiteX0" fmla="*/ 685203 w 819143"/>
                <a:gd name="connsiteY0" fmla="*/ 43171 h 575614"/>
                <a:gd name="connsiteX1" fmla="*/ 533920 w 819143"/>
                <a:gd name="connsiteY1" fmla="*/ 43171 h 575614"/>
                <a:gd name="connsiteX2" fmla="*/ 533920 w 819143"/>
                <a:gd name="connsiteY2" fmla="*/ 5535 h 575614"/>
                <a:gd name="connsiteX3" fmla="*/ 499235 w 819143"/>
                <a:gd name="connsiteY3" fmla="*/ 5535 h 575614"/>
                <a:gd name="connsiteX4" fmla="*/ 499235 w 819143"/>
                <a:gd name="connsiteY4" fmla="*/ 43171 h 575614"/>
                <a:gd name="connsiteX5" fmla="*/ 97781 w 819143"/>
                <a:gd name="connsiteY5" fmla="*/ 43171 h 575614"/>
                <a:gd name="connsiteX6" fmla="*/ 5535 w 819143"/>
                <a:gd name="connsiteY6" fmla="*/ 135417 h 575614"/>
                <a:gd name="connsiteX7" fmla="*/ 5535 w 819143"/>
                <a:gd name="connsiteY7" fmla="*/ 445363 h 575614"/>
                <a:gd name="connsiteX8" fmla="*/ 97781 w 819143"/>
                <a:gd name="connsiteY8" fmla="*/ 537609 h 575614"/>
                <a:gd name="connsiteX9" fmla="*/ 499235 w 819143"/>
                <a:gd name="connsiteY9" fmla="*/ 537609 h 575614"/>
                <a:gd name="connsiteX10" fmla="*/ 499235 w 819143"/>
                <a:gd name="connsiteY10" fmla="*/ 573769 h 575614"/>
                <a:gd name="connsiteX11" fmla="*/ 533920 w 819143"/>
                <a:gd name="connsiteY11" fmla="*/ 573769 h 575614"/>
                <a:gd name="connsiteX12" fmla="*/ 533920 w 819143"/>
                <a:gd name="connsiteY12" fmla="*/ 537609 h 575614"/>
                <a:gd name="connsiteX13" fmla="*/ 685203 w 819143"/>
                <a:gd name="connsiteY13" fmla="*/ 537609 h 575614"/>
                <a:gd name="connsiteX14" fmla="*/ 815823 w 819143"/>
                <a:gd name="connsiteY14" fmla="*/ 406989 h 575614"/>
                <a:gd name="connsiteX15" fmla="*/ 815823 w 819143"/>
                <a:gd name="connsiteY15" fmla="*/ 173791 h 575614"/>
                <a:gd name="connsiteX16" fmla="*/ 685203 w 819143"/>
                <a:gd name="connsiteY16" fmla="*/ 43171 h 575614"/>
                <a:gd name="connsiteX17" fmla="*/ 459384 w 819143"/>
                <a:gd name="connsiteY17" fmla="*/ 76380 h 575614"/>
                <a:gd name="connsiteX18" fmla="*/ 418058 w 819143"/>
                <a:gd name="connsiteY18" fmla="*/ 115492 h 575614"/>
                <a:gd name="connsiteX19" fmla="*/ 257182 w 819143"/>
                <a:gd name="connsiteY19" fmla="*/ 115492 h 575614"/>
                <a:gd name="connsiteX20" fmla="*/ 218070 w 819143"/>
                <a:gd name="connsiteY20" fmla="*/ 77117 h 575614"/>
                <a:gd name="connsiteX21" fmla="*/ 459384 w 819143"/>
                <a:gd name="connsiteY21" fmla="*/ 76380 h 575614"/>
                <a:gd name="connsiteX22" fmla="*/ 220284 w 819143"/>
                <a:gd name="connsiteY22" fmla="*/ 502924 h 575614"/>
                <a:gd name="connsiteX23" fmla="*/ 261610 w 819143"/>
                <a:gd name="connsiteY23" fmla="*/ 463812 h 575614"/>
                <a:gd name="connsiteX24" fmla="*/ 422486 w 819143"/>
                <a:gd name="connsiteY24" fmla="*/ 463812 h 575614"/>
                <a:gd name="connsiteX25" fmla="*/ 461599 w 819143"/>
                <a:gd name="connsiteY25" fmla="*/ 502186 h 575614"/>
                <a:gd name="connsiteX26" fmla="*/ 220284 w 819143"/>
                <a:gd name="connsiteY26" fmla="*/ 502924 h 575614"/>
                <a:gd name="connsiteX27" fmla="*/ 509566 w 819143"/>
                <a:gd name="connsiteY27" fmla="*/ 506614 h 575614"/>
                <a:gd name="connsiteX28" fmla="*/ 435032 w 819143"/>
                <a:gd name="connsiteY28" fmla="*/ 432817 h 575614"/>
                <a:gd name="connsiteX29" fmla="*/ 249064 w 819143"/>
                <a:gd name="connsiteY29" fmla="*/ 432817 h 575614"/>
                <a:gd name="connsiteX30" fmla="*/ 171577 w 819143"/>
                <a:gd name="connsiteY30" fmla="*/ 506614 h 575614"/>
                <a:gd name="connsiteX31" fmla="*/ 98519 w 819143"/>
                <a:gd name="connsiteY31" fmla="*/ 506614 h 575614"/>
                <a:gd name="connsiteX32" fmla="*/ 37268 w 819143"/>
                <a:gd name="connsiteY32" fmla="*/ 445363 h 575614"/>
                <a:gd name="connsiteX33" fmla="*/ 37268 w 819143"/>
                <a:gd name="connsiteY33" fmla="*/ 135417 h 575614"/>
                <a:gd name="connsiteX34" fmla="*/ 98519 w 819143"/>
                <a:gd name="connsiteY34" fmla="*/ 74166 h 575614"/>
                <a:gd name="connsiteX35" fmla="*/ 172316 w 819143"/>
                <a:gd name="connsiteY35" fmla="*/ 74166 h 575614"/>
                <a:gd name="connsiteX36" fmla="*/ 246113 w 819143"/>
                <a:gd name="connsiteY36" fmla="*/ 147224 h 575614"/>
                <a:gd name="connsiteX37" fmla="*/ 432080 w 819143"/>
                <a:gd name="connsiteY37" fmla="*/ 147224 h 575614"/>
                <a:gd name="connsiteX38" fmla="*/ 508829 w 819143"/>
                <a:gd name="connsiteY38" fmla="*/ 74166 h 575614"/>
                <a:gd name="connsiteX39" fmla="*/ 686678 w 819143"/>
                <a:gd name="connsiteY39" fmla="*/ 74166 h 575614"/>
                <a:gd name="connsiteX40" fmla="*/ 746454 w 819143"/>
                <a:gd name="connsiteY40" fmla="*/ 94829 h 575614"/>
                <a:gd name="connsiteX41" fmla="*/ 730956 w 819143"/>
                <a:gd name="connsiteY41" fmla="*/ 94829 h 575614"/>
                <a:gd name="connsiteX42" fmla="*/ 730956 w 819143"/>
                <a:gd name="connsiteY42" fmla="*/ 200358 h 575614"/>
                <a:gd name="connsiteX43" fmla="*/ 786304 w 819143"/>
                <a:gd name="connsiteY43" fmla="*/ 200358 h 575614"/>
                <a:gd name="connsiteX44" fmla="*/ 786304 w 819143"/>
                <a:gd name="connsiteY44" fmla="*/ 378946 h 575614"/>
                <a:gd name="connsiteX45" fmla="*/ 730956 w 819143"/>
                <a:gd name="connsiteY45" fmla="*/ 378946 h 575614"/>
                <a:gd name="connsiteX46" fmla="*/ 730956 w 819143"/>
                <a:gd name="connsiteY46" fmla="*/ 484475 h 575614"/>
                <a:gd name="connsiteX47" fmla="*/ 748668 w 819143"/>
                <a:gd name="connsiteY47" fmla="*/ 484475 h 575614"/>
                <a:gd name="connsiteX48" fmla="*/ 685941 w 819143"/>
                <a:gd name="connsiteY48" fmla="*/ 506614 h 575614"/>
                <a:gd name="connsiteX49" fmla="*/ 509566 w 819143"/>
                <a:gd name="connsiteY49" fmla="*/ 506614 h 57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819143" h="575614">
                  <a:moveTo>
                    <a:pt x="685203" y="43171"/>
                  </a:moveTo>
                  <a:lnTo>
                    <a:pt x="533920" y="43171"/>
                  </a:lnTo>
                  <a:lnTo>
                    <a:pt x="533920" y="5535"/>
                  </a:lnTo>
                  <a:lnTo>
                    <a:pt x="499235" y="5535"/>
                  </a:lnTo>
                  <a:lnTo>
                    <a:pt x="499235" y="43171"/>
                  </a:lnTo>
                  <a:lnTo>
                    <a:pt x="97781" y="43171"/>
                  </a:lnTo>
                  <a:cubicBezTo>
                    <a:pt x="46862" y="43171"/>
                    <a:pt x="5535" y="84497"/>
                    <a:pt x="5535" y="135417"/>
                  </a:cubicBezTo>
                  <a:lnTo>
                    <a:pt x="5535" y="445363"/>
                  </a:lnTo>
                  <a:cubicBezTo>
                    <a:pt x="5535" y="496283"/>
                    <a:pt x="46862" y="537609"/>
                    <a:pt x="97781" y="537609"/>
                  </a:cubicBezTo>
                  <a:lnTo>
                    <a:pt x="499235" y="537609"/>
                  </a:lnTo>
                  <a:lnTo>
                    <a:pt x="499235" y="573769"/>
                  </a:lnTo>
                  <a:lnTo>
                    <a:pt x="533920" y="573769"/>
                  </a:lnTo>
                  <a:lnTo>
                    <a:pt x="533920" y="537609"/>
                  </a:lnTo>
                  <a:lnTo>
                    <a:pt x="685203" y="537609"/>
                  </a:lnTo>
                  <a:cubicBezTo>
                    <a:pt x="757523" y="537609"/>
                    <a:pt x="815823" y="479309"/>
                    <a:pt x="815823" y="406989"/>
                  </a:cubicBezTo>
                  <a:lnTo>
                    <a:pt x="815823" y="173791"/>
                  </a:lnTo>
                  <a:cubicBezTo>
                    <a:pt x="815823" y="101470"/>
                    <a:pt x="757523" y="43171"/>
                    <a:pt x="685203" y="43171"/>
                  </a:cubicBezTo>
                  <a:close/>
                  <a:moveTo>
                    <a:pt x="459384" y="76380"/>
                  </a:moveTo>
                  <a:lnTo>
                    <a:pt x="418058" y="115492"/>
                  </a:lnTo>
                  <a:lnTo>
                    <a:pt x="257182" y="115492"/>
                  </a:lnTo>
                  <a:lnTo>
                    <a:pt x="218070" y="77117"/>
                  </a:lnTo>
                  <a:lnTo>
                    <a:pt x="459384" y="76380"/>
                  </a:lnTo>
                  <a:close/>
                  <a:moveTo>
                    <a:pt x="220284" y="502924"/>
                  </a:moveTo>
                  <a:lnTo>
                    <a:pt x="261610" y="463812"/>
                  </a:lnTo>
                  <a:lnTo>
                    <a:pt x="422486" y="463812"/>
                  </a:lnTo>
                  <a:lnTo>
                    <a:pt x="461599" y="502186"/>
                  </a:lnTo>
                  <a:lnTo>
                    <a:pt x="220284" y="502924"/>
                  </a:lnTo>
                  <a:close/>
                  <a:moveTo>
                    <a:pt x="509566" y="506614"/>
                  </a:moveTo>
                  <a:lnTo>
                    <a:pt x="435032" y="432817"/>
                  </a:lnTo>
                  <a:lnTo>
                    <a:pt x="249064" y="432817"/>
                  </a:lnTo>
                  <a:lnTo>
                    <a:pt x="171577" y="506614"/>
                  </a:lnTo>
                  <a:lnTo>
                    <a:pt x="98519" y="506614"/>
                  </a:lnTo>
                  <a:cubicBezTo>
                    <a:pt x="64572" y="506614"/>
                    <a:pt x="37268" y="479309"/>
                    <a:pt x="37268" y="445363"/>
                  </a:cubicBezTo>
                  <a:lnTo>
                    <a:pt x="37268" y="135417"/>
                  </a:lnTo>
                  <a:cubicBezTo>
                    <a:pt x="37268" y="101470"/>
                    <a:pt x="64572" y="74166"/>
                    <a:pt x="98519" y="74166"/>
                  </a:cubicBezTo>
                  <a:lnTo>
                    <a:pt x="172316" y="74166"/>
                  </a:lnTo>
                  <a:lnTo>
                    <a:pt x="246113" y="147224"/>
                  </a:lnTo>
                  <a:lnTo>
                    <a:pt x="432080" y="147224"/>
                  </a:lnTo>
                  <a:lnTo>
                    <a:pt x="508829" y="74166"/>
                  </a:lnTo>
                  <a:lnTo>
                    <a:pt x="686678" y="74166"/>
                  </a:lnTo>
                  <a:cubicBezTo>
                    <a:pt x="709555" y="74166"/>
                    <a:pt x="730219" y="81545"/>
                    <a:pt x="746454" y="94829"/>
                  </a:cubicBezTo>
                  <a:lnTo>
                    <a:pt x="730956" y="94829"/>
                  </a:lnTo>
                  <a:lnTo>
                    <a:pt x="730956" y="200358"/>
                  </a:lnTo>
                  <a:lnTo>
                    <a:pt x="786304" y="200358"/>
                  </a:lnTo>
                  <a:lnTo>
                    <a:pt x="786304" y="378946"/>
                  </a:lnTo>
                  <a:lnTo>
                    <a:pt x="730956" y="378946"/>
                  </a:lnTo>
                  <a:lnTo>
                    <a:pt x="730956" y="484475"/>
                  </a:lnTo>
                  <a:lnTo>
                    <a:pt x="748668" y="484475"/>
                  </a:lnTo>
                  <a:cubicBezTo>
                    <a:pt x="731694" y="498496"/>
                    <a:pt x="709555" y="506614"/>
                    <a:pt x="685941" y="506614"/>
                  </a:cubicBezTo>
                  <a:lnTo>
                    <a:pt x="509566" y="50661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5FF83976-2B9E-490E-899A-C8F87288DC8A}"/>
                </a:ext>
              </a:extLst>
            </p:cNvPr>
            <p:cNvSpPr/>
            <p:nvPr/>
          </p:nvSpPr>
          <p:spPr>
            <a:xfrm>
              <a:off x="9067689" y="2659235"/>
              <a:ext cx="36898" cy="147593"/>
            </a:xfrm>
            <a:custGeom>
              <a:avLst/>
              <a:gdLst>
                <a:gd name="connsiteX0" fmla="*/ 5535 w 36898"/>
                <a:gd name="connsiteY0" fmla="*/ 5535 h 147593"/>
                <a:gd name="connsiteX1" fmla="*/ 36529 w 36898"/>
                <a:gd name="connsiteY1" fmla="*/ 5535 h 147593"/>
                <a:gd name="connsiteX2" fmla="*/ 36529 w 36898"/>
                <a:gd name="connsiteY2" fmla="*/ 147962 h 147593"/>
                <a:gd name="connsiteX3" fmla="*/ 5535 w 36898"/>
                <a:gd name="connsiteY3" fmla="*/ 147962 h 14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898" h="147593">
                  <a:moveTo>
                    <a:pt x="5535" y="5535"/>
                  </a:moveTo>
                  <a:lnTo>
                    <a:pt x="36529" y="5535"/>
                  </a:lnTo>
                  <a:lnTo>
                    <a:pt x="36529" y="147962"/>
                  </a:lnTo>
                  <a:lnTo>
                    <a:pt x="5535" y="14796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67199B39-2F76-42DD-B848-5D0458B960D7}"/>
                </a:ext>
              </a:extLst>
            </p:cNvPr>
            <p:cNvSpPr/>
            <p:nvPr/>
          </p:nvSpPr>
          <p:spPr>
            <a:xfrm>
              <a:off x="8799070" y="2550753"/>
              <a:ext cx="147593" cy="376363"/>
            </a:xfrm>
            <a:custGeom>
              <a:avLst/>
              <a:gdLst>
                <a:gd name="connsiteX0" fmla="*/ 97781 w 147593"/>
                <a:gd name="connsiteY0" fmla="*/ 5535 h 376363"/>
                <a:gd name="connsiteX1" fmla="*/ 5535 w 147593"/>
                <a:gd name="connsiteY1" fmla="*/ 94829 h 376363"/>
                <a:gd name="connsiteX2" fmla="*/ 5535 w 147593"/>
                <a:gd name="connsiteY2" fmla="*/ 280796 h 376363"/>
                <a:gd name="connsiteX3" fmla="*/ 99256 w 147593"/>
                <a:gd name="connsiteY3" fmla="*/ 375256 h 376363"/>
                <a:gd name="connsiteX4" fmla="*/ 108850 w 147593"/>
                <a:gd name="connsiteY4" fmla="*/ 354593 h 376363"/>
                <a:gd name="connsiteX5" fmla="*/ 108112 w 147593"/>
                <a:gd name="connsiteY5" fmla="*/ 23246 h 376363"/>
                <a:gd name="connsiteX6" fmla="*/ 97781 w 147593"/>
                <a:gd name="connsiteY6" fmla="*/ 5535 h 376363"/>
                <a:gd name="connsiteX7" fmla="*/ 88924 w 147593"/>
                <a:gd name="connsiteY7" fmla="*/ 321385 h 376363"/>
                <a:gd name="connsiteX8" fmla="*/ 36529 w 147593"/>
                <a:gd name="connsiteY8" fmla="*/ 268251 h 376363"/>
                <a:gd name="connsiteX9" fmla="*/ 36529 w 147593"/>
                <a:gd name="connsiteY9" fmla="*/ 108112 h 376363"/>
                <a:gd name="connsiteX10" fmla="*/ 88924 w 147593"/>
                <a:gd name="connsiteY10" fmla="*/ 57930 h 376363"/>
                <a:gd name="connsiteX11" fmla="*/ 88924 w 147593"/>
                <a:gd name="connsiteY11" fmla="*/ 321385 h 376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7593" h="376363">
                  <a:moveTo>
                    <a:pt x="97781" y="5535"/>
                  </a:moveTo>
                  <a:lnTo>
                    <a:pt x="5535" y="94829"/>
                  </a:lnTo>
                  <a:lnTo>
                    <a:pt x="5535" y="280796"/>
                  </a:lnTo>
                  <a:lnTo>
                    <a:pt x="99256" y="375256"/>
                  </a:lnTo>
                  <a:lnTo>
                    <a:pt x="108850" y="354593"/>
                  </a:lnTo>
                  <a:cubicBezTo>
                    <a:pt x="158294" y="246112"/>
                    <a:pt x="158294" y="122872"/>
                    <a:pt x="108112" y="23246"/>
                  </a:cubicBezTo>
                  <a:lnTo>
                    <a:pt x="97781" y="5535"/>
                  </a:lnTo>
                  <a:close/>
                  <a:moveTo>
                    <a:pt x="88924" y="321385"/>
                  </a:moveTo>
                  <a:lnTo>
                    <a:pt x="36529" y="268251"/>
                  </a:lnTo>
                  <a:lnTo>
                    <a:pt x="36529" y="108112"/>
                  </a:lnTo>
                  <a:lnTo>
                    <a:pt x="88924" y="57930"/>
                  </a:lnTo>
                  <a:cubicBezTo>
                    <a:pt x="122872" y="138369"/>
                    <a:pt x="122872" y="233567"/>
                    <a:pt x="88924" y="3213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2A44131B-3995-48F9-AC9C-49CADCF14A3A}"/>
                </a:ext>
              </a:extLst>
            </p:cNvPr>
            <p:cNvSpPr/>
            <p:nvPr/>
          </p:nvSpPr>
          <p:spPr>
            <a:xfrm>
              <a:off x="8424643" y="2545588"/>
              <a:ext cx="132834" cy="383743"/>
            </a:xfrm>
            <a:custGeom>
              <a:avLst/>
              <a:gdLst>
                <a:gd name="connsiteX0" fmla="*/ 28690 w 132834"/>
                <a:gd name="connsiteY0" fmla="*/ 31364 h 383742"/>
                <a:gd name="connsiteX1" fmla="*/ 29427 w 132834"/>
                <a:gd name="connsiteY1" fmla="*/ 358283 h 383742"/>
                <a:gd name="connsiteX2" fmla="*/ 36807 w 132834"/>
                <a:gd name="connsiteY2" fmla="*/ 383374 h 383742"/>
                <a:gd name="connsiteX3" fmla="*/ 129053 w 132834"/>
                <a:gd name="connsiteY3" fmla="*/ 289652 h 383742"/>
                <a:gd name="connsiteX4" fmla="*/ 129053 w 132834"/>
                <a:gd name="connsiteY4" fmla="*/ 103684 h 383742"/>
                <a:gd name="connsiteX5" fmla="*/ 36069 w 132834"/>
                <a:gd name="connsiteY5" fmla="*/ 5535 h 383742"/>
                <a:gd name="connsiteX6" fmla="*/ 28690 w 132834"/>
                <a:gd name="connsiteY6" fmla="*/ 31364 h 383742"/>
                <a:gd name="connsiteX7" fmla="*/ 50829 w 132834"/>
                <a:gd name="connsiteY7" fmla="*/ 66786 h 383742"/>
                <a:gd name="connsiteX8" fmla="*/ 98058 w 132834"/>
                <a:gd name="connsiteY8" fmla="*/ 116230 h 383742"/>
                <a:gd name="connsiteX9" fmla="*/ 98058 w 132834"/>
                <a:gd name="connsiteY9" fmla="*/ 277107 h 383742"/>
                <a:gd name="connsiteX10" fmla="*/ 52304 w 132834"/>
                <a:gd name="connsiteY10" fmla="*/ 323598 h 383742"/>
                <a:gd name="connsiteX11" fmla="*/ 50829 w 132834"/>
                <a:gd name="connsiteY11" fmla="*/ 66786 h 38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2834" h="383742">
                  <a:moveTo>
                    <a:pt x="28690" y="31364"/>
                  </a:moveTo>
                  <a:cubicBezTo>
                    <a:pt x="-2305" y="130989"/>
                    <a:pt x="-2305" y="253492"/>
                    <a:pt x="29427" y="358283"/>
                  </a:cubicBezTo>
                  <a:lnTo>
                    <a:pt x="36807" y="383374"/>
                  </a:lnTo>
                  <a:lnTo>
                    <a:pt x="129053" y="289652"/>
                  </a:lnTo>
                  <a:lnTo>
                    <a:pt x="129053" y="103684"/>
                  </a:lnTo>
                  <a:lnTo>
                    <a:pt x="36069" y="5535"/>
                  </a:lnTo>
                  <a:lnTo>
                    <a:pt x="28690" y="31364"/>
                  </a:lnTo>
                  <a:close/>
                  <a:moveTo>
                    <a:pt x="50829" y="66786"/>
                  </a:moveTo>
                  <a:lnTo>
                    <a:pt x="98058" y="116230"/>
                  </a:lnTo>
                  <a:lnTo>
                    <a:pt x="98058" y="277107"/>
                  </a:lnTo>
                  <a:lnTo>
                    <a:pt x="52304" y="323598"/>
                  </a:lnTo>
                  <a:cubicBezTo>
                    <a:pt x="31641" y="240208"/>
                    <a:pt x="30903" y="147224"/>
                    <a:pt x="50829" y="667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31F18E26-1F96-4ADE-8203-50B5C784AE1B}"/>
              </a:ext>
            </a:extLst>
          </p:cNvPr>
          <p:cNvGrpSpPr/>
          <p:nvPr userDrawn="1"/>
        </p:nvGrpSpPr>
        <p:grpSpPr>
          <a:xfrm>
            <a:off x="7733914" y="4993973"/>
            <a:ext cx="497485" cy="349584"/>
            <a:chOff x="8340054" y="2449652"/>
            <a:chExt cx="819143" cy="575614"/>
          </a:xfrm>
          <a:solidFill>
            <a:schemeClr val="bg1"/>
          </a:solidFill>
        </p:grpSpPr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9928412D-C5CB-4ECA-94CE-C1485AC9ECB4}"/>
                </a:ext>
              </a:extLst>
            </p:cNvPr>
            <p:cNvSpPr/>
            <p:nvPr/>
          </p:nvSpPr>
          <p:spPr>
            <a:xfrm>
              <a:off x="8340054" y="2449652"/>
              <a:ext cx="819143" cy="575614"/>
            </a:xfrm>
            <a:custGeom>
              <a:avLst/>
              <a:gdLst>
                <a:gd name="connsiteX0" fmla="*/ 685203 w 819143"/>
                <a:gd name="connsiteY0" fmla="*/ 43171 h 575614"/>
                <a:gd name="connsiteX1" fmla="*/ 533920 w 819143"/>
                <a:gd name="connsiteY1" fmla="*/ 43171 h 575614"/>
                <a:gd name="connsiteX2" fmla="*/ 533920 w 819143"/>
                <a:gd name="connsiteY2" fmla="*/ 5535 h 575614"/>
                <a:gd name="connsiteX3" fmla="*/ 499235 w 819143"/>
                <a:gd name="connsiteY3" fmla="*/ 5535 h 575614"/>
                <a:gd name="connsiteX4" fmla="*/ 499235 w 819143"/>
                <a:gd name="connsiteY4" fmla="*/ 43171 h 575614"/>
                <a:gd name="connsiteX5" fmla="*/ 97781 w 819143"/>
                <a:gd name="connsiteY5" fmla="*/ 43171 h 575614"/>
                <a:gd name="connsiteX6" fmla="*/ 5535 w 819143"/>
                <a:gd name="connsiteY6" fmla="*/ 135417 h 575614"/>
                <a:gd name="connsiteX7" fmla="*/ 5535 w 819143"/>
                <a:gd name="connsiteY7" fmla="*/ 445363 h 575614"/>
                <a:gd name="connsiteX8" fmla="*/ 97781 w 819143"/>
                <a:gd name="connsiteY8" fmla="*/ 537609 h 575614"/>
                <a:gd name="connsiteX9" fmla="*/ 499235 w 819143"/>
                <a:gd name="connsiteY9" fmla="*/ 537609 h 575614"/>
                <a:gd name="connsiteX10" fmla="*/ 499235 w 819143"/>
                <a:gd name="connsiteY10" fmla="*/ 573769 h 575614"/>
                <a:gd name="connsiteX11" fmla="*/ 533920 w 819143"/>
                <a:gd name="connsiteY11" fmla="*/ 573769 h 575614"/>
                <a:gd name="connsiteX12" fmla="*/ 533920 w 819143"/>
                <a:gd name="connsiteY12" fmla="*/ 537609 h 575614"/>
                <a:gd name="connsiteX13" fmla="*/ 685203 w 819143"/>
                <a:gd name="connsiteY13" fmla="*/ 537609 h 575614"/>
                <a:gd name="connsiteX14" fmla="*/ 815823 w 819143"/>
                <a:gd name="connsiteY14" fmla="*/ 406989 h 575614"/>
                <a:gd name="connsiteX15" fmla="*/ 815823 w 819143"/>
                <a:gd name="connsiteY15" fmla="*/ 173791 h 575614"/>
                <a:gd name="connsiteX16" fmla="*/ 685203 w 819143"/>
                <a:gd name="connsiteY16" fmla="*/ 43171 h 575614"/>
                <a:gd name="connsiteX17" fmla="*/ 459384 w 819143"/>
                <a:gd name="connsiteY17" fmla="*/ 76380 h 575614"/>
                <a:gd name="connsiteX18" fmla="*/ 418058 w 819143"/>
                <a:gd name="connsiteY18" fmla="*/ 115492 h 575614"/>
                <a:gd name="connsiteX19" fmla="*/ 257182 w 819143"/>
                <a:gd name="connsiteY19" fmla="*/ 115492 h 575614"/>
                <a:gd name="connsiteX20" fmla="*/ 218070 w 819143"/>
                <a:gd name="connsiteY20" fmla="*/ 77117 h 575614"/>
                <a:gd name="connsiteX21" fmla="*/ 459384 w 819143"/>
                <a:gd name="connsiteY21" fmla="*/ 76380 h 575614"/>
                <a:gd name="connsiteX22" fmla="*/ 220284 w 819143"/>
                <a:gd name="connsiteY22" fmla="*/ 502924 h 575614"/>
                <a:gd name="connsiteX23" fmla="*/ 261610 w 819143"/>
                <a:gd name="connsiteY23" fmla="*/ 463812 h 575614"/>
                <a:gd name="connsiteX24" fmla="*/ 422486 w 819143"/>
                <a:gd name="connsiteY24" fmla="*/ 463812 h 575614"/>
                <a:gd name="connsiteX25" fmla="*/ 461599 w 819143"/>
                <a:gd name="connsiteY25" fmla="*/ 502186 h 575614"/>
                <a:gd name="connsiteX26" fmla="*/ 220284 w 819143"/>
                <a:gd name="connsiteY26" fmla="*/ 502924 h 575614"/>
                <a:gd name="connsiteX27" fmla="*/ 509566 w 819143"/>
                <a:gd name="connsiteY27" fmla="*/ 506614 h 575614"/>
                <a:gd name="connsiteX28" fmla="*/ 435032 w 819143"/>
                <a:gd name="connsiteY28" fmla="*/ 432817 h 575614"/>
                <a:gd name="connsiteX29" fmla="*/ 249064 w 819143"/>
                <a:gd name="connsiteY29" fmla="*/ 432817 h 575614"/>
                <a:gd name="connsiteX30" fmla="*/ 171577 w 819143"/>
                <a:gd name="connsiteY30" fmla="*/ 506614 h 575614"/>
                <a:gd name="connsiteX31" fmla="*/ 98519 w 819143"/>
                <a:gd name="connsiteY31" fmla="*/ 506614 h 575614"/>
                <a:gd name="connsiteX32" fmla="*/ 37268 w 819143"/>
                <a:gd name="connsiteY32" fmla="*/ 445363 h 575614"/>
                <a:gd name="connsiteX33" fmla="*/ 37268 w 819143"/>
                <a:gd name="connsiteY33" fmla="*/ 135417 h 575614"/>
                <a:gd name="connsiteX34" fmla="*/ 98519 w 819143"/>
                <a:gd name="connsiteY34" fmla="*/ 74166 h 575614"/>
                <a:gd name="connsiteX35" fmla="*/ 172316 w 819143"/>
                <a:gd name="connsiteY35" fmla="*/ 74166 h 575614"/>
                <a:gd name="connsiteX36" fmla="*/ 246113 w 819143"/>
                <a:gd name="connsiteY36" fmla="*/ 147224 h 575614"/>
                <a:gd name="connsiteX37" fmla="*/ 432080 w 819143"/>
                <a:gd name="connsiteY37" fmla="*/ 147224 h 575614"/>
                <a:gd name="connsiteX38" fmla="*/ 508829 w 819143"/>
                <a:gd name="connsiteY38" fmla="*/ 74166 h 575614"/>
                <a:gd name="connsiteX39" fmla="*/ 686678 w 819143"/>
                <a:gd name="connsiteY39" fmla="*/ 74166 h 575614"/>
                <a:gd name="connsiteX40" fmla="*/ 746454 w 819143"/>
                <a:gd name="connsiteY40" fmla="*/ 94829 h 575614"/>
                <a:gd name="connsiteX41" fmla="*/ 730956 w 819143"/>
                <a:gd name="connsiteY41" fmla="*/ 94829 h 575614"/>
                <a:gd name="connsiteX42" fmla="*/ 730956 w 819143"/>
                <a:gd name="connsiteY42" fmla="*/ 200358 h 575614"/>
                <a:gd name="connsiteX43" fmla="*/ 786304 w 819143"/>
                <a:gd name="connsiteY43" fmla="*/ 200358 h 575614"/>
                <a:gd name="connsiteX44" fmla="*/ 786304 w 819143"/>
                <a:gd name="connsiteY44" fmla="*/ 378946 h 575614"/>
                <a:gd name="connsiteX45" fmla="*/ 730956 w 819143"/>
                <a:gd name="connsiteY45" fmla="*/ 378946 h 575614"/>
                <a:gd name="connsiteX46" fmla="*/ 730956 w 819143"/>
                <a:gd name="connsiteY46" fmla="*/ 484475 h 575614"/>
                <a:gd name="connsiteX47" fmla="*/ 748668 w 819143"/>
                <a:gd name="connsiteY47" fmla="*/ 484475 h 575614"/>
                <a:gd name="connsiteX48" fmla="*/ 685941 w 819143"/>
                <a:gd name="connsiteY48" fmla="*/ 506614 h 575614"/>
                <a:gd name="connsiteX49" fmla="*/ 509566 w 819143"/>
                <a:gd name="connsiteY49" fmla="*/ 506614 h 57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819143" h="575614">
                  <a:moveTo>
                    <a:pt x="685203" y="43171"/>
                  </a:moveTo>
                  <a:lnTo>
                    <a:pt x="533920" y="43171"/>
                  </a:lnTo>
                  <a:lnTo>
                    <a:pt x="533920" y="5535"/>
                  </a:lnTo>
                  <a:lnTo>
                    <a:pt x="499235" y="5535"/>
                  </a:lnTo>
                  <a:lnTo>
                    <a:pt x="499235" y="43171"/>
                  </a:lnTo>
                  <a:lnTo>
                    <a:pt x="97781" y="43171"/>
                  </a:lnTo>
                  <a:cubicBezTo>
                    <a:pt x="46862" y="43171"/>
                    <a:pt x="5535" y="84497"/>
                    <a:pt x="5535" y="135417"/>
                  </a:cubicBezTo>
                  <a:lnTo>
                    <a:pt x="5535" y="445363"/>
                  </a:lnTo>
                  <a:cubicBezTo>
                    <a:pt x="5535" y="496283"/>
                    <a:pt x="46862" y="537609"/>
                    <a:pt x="97781" y="537609"/>
                  </a:cubicBezTo>
                  <a:lnTo>
                    <a:pt x="499235" y="537609"/>
                  </a:lnTo>
                  <a:lnTo>
                    <a:pt x="499235" y="573769"/>
                  </a:lnTo>
                  <a:lnTo>
                    <a:pt x="533920" y="573769"/>
                  </a:lnTo>
                  <a:lnTo>
                    <a:pt x="533920" y="537609"/>
                  </a:lnTo>
                  <a:lnTo>
                    <a:pt x="685203" y="537609"/>
                  </a:lnTo>
                  <a:cubicBezTo>
                    <a:pt x="757523" y="537609"/>
                    <a:pt x="815823" y="479309"/>
                    <a:pt x="815823" y="406989"/>
                  </a:cubicBezTo>
                  <a:lnTo>
                    <a:pt x="815823" y="173791"/>
                  </a:lnTo>
                  <a:cubicBezTo>
                    <a:pt x="815823" y="101470"/>
                    <a:pt x="757523" y="43171"/>
                    <a:pt x="685203" y="43171"/>
                  </a:cubicBezTo>
                  <a:close/>
                  <a:moveTo>
                    <a:pt x="459384" y="76380"/>
                  </a:moveTo>
                  <a:lnTo>
                    <a:pt x="418058" y="115492"/>
                  </a:lnTo>
                  <a:lnTo>
                    <a:pt x="257182" y="115492"/>
                  </a:lnTo>
                  <a:lnTo>
                    <a:pt x="218070" y="77117"/>
                  </a:lnTo>
                  <a:lnTo>
                    <a:pt x="459384" y="76380"/>
                  </a:lnTo>
                  <a:close/>
                  <a:moveTo>
                    <a:pt x="220284" y="502924"/>
                  </a:moveTo>
                  <a:lnTo>
                    <a:pt x="261610" y="463812"/>
                  </a:lnTo>
                  <a:lnTo>
                    <a:pt x="422486" y="463812"/>
                  </a:lnTo>
                  <a:lnTo>
                    <a:pt x="461599" y="502186"/>
                  </a:lnTo>
                  <a:lnTo>
                    <a:pt x="220284" y="502924"/>
                  </a:lnTo>
                  <a:close/>
                  <a:moveTo>
                    <a:pt x="509566" y="506614"/>
                  </a:moveTo>
                  <a:lnTo>
                    <a:pt x="435032" y="432817"/>
                  </a:lnTo>
                  <a:lnTo>
                    <a:pt x="249064" y="432817"/>
                  </a:lnTo>
                  <a:lnTo>
                    <a:pt x="171577" y="506614"/>
                  </a:lnTo>
                  <a:lnTo>
                    <a:pt x="98519" y="506614"/>
                  </a:lnTo>
                  <a:cubicBezTo>
                    <a:pt x="64572" y="506614"/>
                    <a:pt x="37268" y="479309"/>
                    <a:pt x="37268" y="445363"/>
                  </a:cubicBezTo>
                  <a:lnTo>
                    <a:pt x="37268" y="135417"/>
                  </a:lnTo>
                  <a:cubicBezTo>
                    <a:pt x="37268" y="101470"/>
                    <a:pt x="64572" y="74166"/>
                    <a:pt x="98519" y="74166"/>
                  </a:cubicBezTo>
                  <a:lnTo>
                    <a:pt x="172316" y="74166"/>
                  </a:lnTo>
                  <a:lnTo>
                    <a:pt x="246113" y="147224"/>
                  </a:lnTo>
                  <a:lnTo>
                    <a:pt x="432080" y="147224"/>
                  </a:lnTo>
                  <a:lnTo>
                    <a:pt x="508829" y="74166"/>
                  </a:lnTo>
                  <a:lnTo>
                    <a:pt x="686678" y="74166"/>
                  </a:lnTo>
                  <a:cubicBezTo>
                    <a:pt x="709555" y="74166"/>
                    <a:pt x="730219" y="81545"/>
                    <a:pt x="746454" y="94829"/>
                  </a:cubicBezTo>
                  <a:lnTo>
                    <a:pt x="730956" y="94829"/>
                  </a:lnTo>
                  <a:lnTo>
                    <a:pt x="730956" y="200358"/>
                  </a:lnTo>
                  <a:lnTo>
                    <a:pt x="786304" y="200358"/>
                  </a:lnTo>
                  <a:lnTo>
                    <a:pt x="786304" y="378946"/>
                  </a:lnTo>
                  <a:lnTo>
                    <a:pt x="730956" y="378946"/>
                  </a:lnTo>
                  <a:lnTo>
                    <a:pt x="730956" y="484475"/>
                  </a:lnTo>
                  <a:lnTo>
                    <a:pt x="748668" y="484475"/>
                  </a:lnTo>
                  <a:cubicBezTo>
                    <a:pt x="731694" y="498496"/>
                    <a:pt x="709555" y="506614"/>
                    <a:pt x="685941" y="506614"/>
                  </a:cubicBezTo>
                  <a:lnTo>
                    <a:pt x="509566" y="50661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632ACC48-791A-4A91-A05A-829BD94937F4}"/>
                </a:ext>
              </a:extLst>
            </p:cNvPr>
            <p:cNvSpPr/>
            <p:nvPr/>
          </p:nvSpPr>
          <p:spPr>
            <a:xfrm>
              <a:off x="9067689" y="2659235"/>
              <a:ext cx="36898" cy="147593"/>
            </a:xfrm>
            <a:custGeom>
              <a:avLst/>
              <a:gdLst>
                <a:gd name="connsiteX0" fmla="*/ 5535 w 36898"/>
                <a:gd name="connsiteY0" fmla="*/ 5535 h 147593"/>
                <a:gd name="connsiteX1" fmla="*/ 36529 w 36898"/>
                <a:gd name="connsiteY1" fmla="*/ 5535 h 147593"/>
                <a:gd name="connsiteX2" fmla="*/ 36529 w 36898"/>
                <a:gd name="connsiteY2" fmla="*/ 147962 h 147593"/>
                <a:gd name="connsiteX3" fmla="*/ 5535 w 36898"/>
                <a:gd name="connsiteY3" fmla="*/ 147962 h 14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898" h="147593">
                  <a:moveTo>
                    <a:pt x="5535" y="5535"/>
                  </a:moveTo>
                  <a:lnTo>
                    <a:pt x="36529" y="5535"/>
                  </a:lnTo>
                  <a:lnTo>
                    <a:pt x="36529" y="147962"/>
                  </a:lnTo>
                  <a:lnTo>
                    <a:pt x="5535" y="14796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AA22D6B7-1768-4BC8-A128-AEAD2FCF109F}"/>
                </a:ext>
              </a:extLst>
            </p:cNvPr>
            <p:cNvSpPr/>
            <p:nvPr/>
          </p:nvSpPr>
          <p:spPr>
            <a:xfrm>
              <a:off x="8799070" y="2550753"/>
              <a:ext cx="147593" cy="376363"/>
            </a:xfrm>
            <a:custGeom>
              <a:avLst/>
              <a:gdLst>
                <a:gd name="connsiteX0" fmla="*/ 97781 w 147593"/>
                <a:gd name="connsiteY0" fmla="*/ 5535 h 376363"/>
                <a:gd name="connsiteX1" fmla="*/ 5535 w 147593"/>
                <a:gd name="connsiteY1" fmla="*/ 94829 h 376363"/>
                <a:gd name="connsiteX2" fmla="*/ 5535 w 147593"/>
                <a:gd name="connsiteY2" fmla="*/ 280796 h 376363"/>
                <a:gd name="connsiteX3" fmla="*/ 99256 w 147593"/>
                <a:gd name="connsiteY3" fmla="*/ 375256 h 376363"/>
                <a:gd name="connsiteX4" fmla="*/ 108850 w 147593"/>
                <a:gd name="connsiteY4" fmla="*/ 354593 h 376363"/>
                <a:gd name="connsiteX5" fmla="*/ 108112 w 147593"/>
                <a:gd name="connsiteY5" fmla="*/ 23246 h 376363"/>
                <a:gd name="connsiteX6" fmla="*/ 97781 w 147593"/>
                <a:gd name="connsiteY6" fmla="*/ 5535 h 376363"/>
                <a:gd name="connsiteX7" fmla="*/ 88924 w 147593"/>
                <a:gd name="connsiteY7" fmla="*/ 321385 h 376363"/>
                <a:gd name="connsiteX8" fmla="*/ 36529 w 147593"/>
                <a:gd name="connsiteY8" fmla="*/ 268251 h 376363"/>
                <a:gd name="connsiteX9" fmla="*/ 36529 w 147593"/>
                <a:gd name="connsiteY9" fmla="*/ 108112 h 376363"/>
                <a:gd name="connsiteX10" fmla="*/ 88924 w 147593"/>
                <a:gd name="connsiteY10" fmla="*/ 57930 h 376363"/>
                <a:gd name="connsiteX11" fmla="*/ 88924 w 147593"/>
                <a:gd name="connsiteY11" fmla="*/ 321385 h 376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7593" h="376363">
                  <a:moveTo>
                    <a:pt x="97781" y="5535"/>
                  </a:moveTo>
                  <a:lnTo>
                    <a:pt x="5535" y="94829"/>
                  </a:lnTo>
                  <a:lnTo>
                    <a:pt x="5535" y="280796"/>
                  </a:lnTo>
                  <a:lnTo>
                    <a:pt x="99256" y="375256"/>
                  </a:lnTo>
                  <a:lnTo>
                    <a:pt x="108850" y="354593"/>
                  </a:lnTo>
                  <a:cubicBezTo>
                    <a:pt x="158294" y="246112"/>
                    <a:pt x="158294" y="122872"/>
                    <a:pt x="108112" y="23246"/>
                  </a:cubicBezTo>
                  <a:lnTo>
                    <a:pt x="97781" y="5535"/>
                  </a:lnTo>
                  <a:close/>
                  <a:moveTo>
                    <a:pt x="88924" y="321385"/>
                  </a:moveTo>
                  <a:lnTo>
                    <a:pt x="36529" y="268251"/>
                  </a:lnTo>
                  <a:lnTo>
                    <a:pt x="36529" y="108112"/>
                  </a:lnTo>
                  <a:lnTo>
                    <a:pt x="88924" y="57930"/>
                  </a:lnTo>
                  <a:cubicBezTo>
                    <a:pt x="122872" y="138369"/>
                    <a:pt x="122872" y="233567"/>
                    <a:pt x="88924" y="3213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F3E4517E-3541-4A61-A416-DD71B49B6F8E}"/>
                </a:ext>
              </a:extLst>
            </p:cNvPr>
            <p:cNvSpPr/>
            <p:nvPr/>
          </p:nvSpPr>
          <p:spPr>
            <a:xfrm>
              <a:off x="8424643" y="2545588"/>
              <a:ext cx="132834" cy="383743"/>
            </a:xfrm>
            <a:custGeom>
              <a:avLst/>
              <a:gdLst>
                <a:gd name="connsiteX0" fmla="*/ 28690 w 132834"/>
                <a:gd name="connsiteY0" fmla="*/ 31364 h 383742"/>
                <a:gd name="connsiteX1" fmla="*/ 29427 w 132834"/>
                <a:gd name="connsiteY1" fmla="*/ 358283 h 383742"/>
                <a:gd name="connsiteX2" fmla="*/ 36807 w 132834"/>
                <a:gd name="connsiteY2" fmla="*/ 383374 h 383742"/>
                <a:gd name="connsiteX3" fmla="*/ 129053 w 132834"/>
                <a:gd name="connsiteY3" fmla="*/ 289652 h 383742"/>
                <a:gd name="connsiteX4" fmla="*/ 129053 w 132834"/>
                <a:gd name="connsiteY4" fmla="*/ 103684 h 383742"/>
                <a:gd name="connsiteX5" fmla="*/ 36069 w 132834"/>
                <a:gd name="connsiteY5" fmla="*/ 5535 h 383742"/>
                <a:gd name="connsiteX6" fmla="*/ 28690 w 132834"/>
                <a:gd name="connsiteY6" fmla="*/ 31364 h 383742"/>
                <a:gd name="connsiteX7" fmla="*/ 50829 w 132834"/>
                <a:gd name="connsiteY7" fmla="*/ 66786 h 383742"/>
                <a:gd name="connsiteX8" fmla="*/ 98058 w 132834"/>
                <a:gd name="connsiteY8" fmla="*/ 116230 h 383742"/>
                <a:gd name="connsiteX9" fmla="*/ 98058 w 132834"/>
                <a:gd name="connsiteY9" fmla="*/ 277107 h 383742"/>
                <a:gd name="connsiteX10" fmla="*/ 52304 w 132834"/>
                <a:gd name="connsiteY10" fmla="*/ 323598 h 383742"/>
                <a:gd name="connsiteX11" fmla="*/ 50829 w 132834"/>
                <a:gd name="connsiteY11" fmla="*/ 66786 h 38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2834" h="383742">
                  <a:moveTo>
                    <a:pt x="28690" y="31364"/>
                  </a:moveTo>
                  <a:cubicBezTo>
                    <a:pt x="-2305" y="130989"/>
                    <a:pt x="-2305" y="253492"/>
                    <a:pt x="29427" y="358283"/>
                  </a:cubicBezTo>
                  <a:lnTo>
                    <a:pt x="36807" y="383374"/>
                  </a:lnTo>
                  <a:lnTo>
                    <a:pt x="129053" y="289652"/>
                  </a:lnTo>
                  <a:lnTo>
                    <a:pt x="129053" y="103684"/>
                  </a:lnTo>
                  <a:lnTo>
                    <a:pt x="36069" y="5535"/>
                  </a:lnTo>
                  <a:lnTo>
                    <a:pt x="28690" y="31364"/>
                  </a:lnTo>
                  <a:close/>
                  <a:moveTo>
                    <a:pt x="50829" y="66786"/>
                  </a:moveTo>
                  <a:lnTo>
                    <a:pt x="98058" y="116230"/>
                  </a:lnTo>
                  <a:lnTo>
                    <a:pt x="98058" y="277107"/>
                  </a:lnTo>
                  <a:lnTo>
                    <a:pt x="52304" y="323598"/>
                  </a:lnTo>
                  <a:cubicBezTo>
                    <a:pt x="31641" y="240208"/>
                    <a:pt x="30903" y="147224"/>
                    <a:pt x="50829" y="667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320E940B-AE45-4176-8B91-0DF96D42AAC1}"/>
              </a:ext>
            </a:extLst>
          </p:cNvPr>
          <p:cNvGrpSpPr/>
          <p:nvPr userDrawn="1"/>
        </p:nvGrpSpPr>
        <p:grpSpPr>
          <a:xfrm>
            <a:off x="11425459" y="5008133"/>
            <a:ext cx="497485" cy="349584"/>
            <a:chOff x="8340054" y="2449652"/>
            <a:chExt cx="819143" cy="575614"/>
          </a:xfrm>
          <a:solidFill>
            <a:schemeClr val="bg1"/>
          </a:solidFill>
        </p:grpSpPr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446AA38C-90C3-49C3-9EBF-B74A3BA04DE5}"/>
                </a:ext>
              </a:extLst>
            </p:cNvPr>
            <p:cNvSpPr/>
            <p:nvPr/>
          </p:nvSpPr>
          <p:spPr>
            <a:xfrm>
              <a:off x="8340054" y="2449652"/>
              <a:ext cx="819143" cy="575614"/>
            </a:xfrm>
            <a:custGeom>
              <a:avLst/>
              <a:gdLst>
                <a:gd name="connsiteX0" fmla="*/ 685203 w 819143"/>
                <a:gd name="connsiteY0" fmla="*/ 43171 h 575614"/>
                <a:gd name="connsiteX1" fmla="*/ 533920 w 819143"/>
                <a:gd name="connsiteY1" fmla="*/ 43171 h 575614"/>
                <a:gd name="connsiteX2" fmla="*/ 533920 w 819143"/>
                <a:gd name="connsiteY2" fmla="*/ 5535 h 575614"/>
                <a:gd name="connsiteX3" fmla="*/ 499235 w 819143"/>
                <a:gd name="connsiteY3" fmla="*/ 5535 h 575614"/>
                <a:gd name="connsiteX4" fmla="*/ 499235 w 819143"/>
                <a:gd name="connsiteY4" fmla="*/ 43171 h 575614"/>
                <a:gd name="connsiteX5" fmla="*/ 97781 w 819143"/>
                <a:gd name="connsiteY5" fmla="*/ 43171 h 575614"/>
                <a:gd name="connsiteX6" fmla="*/ 5535 w 819143"/>
                <a:gd name="connsiteY6" fmla="*/ 135417 h 575614"/>
                <a:gd name="connsiteX7" fmla="*/ 5535 w 819143"/>
                <a:gd name="connsiteY7" fmla="*/ 445363 h 575614"/>
                <a:gd name="connsiteX8" fmla="*/ 97781 w 819143"/>
                <a:gd name="connsiteY8" fmla="*/ 537609 h 575614"/>
                <a:gd name="connsiteX9" fmla="*/ 499235 w 819143"/>
                <a:gd name="connsiteY9" fmla="*/ 537609 h 575614"/>
                <a:gd name="connsiteX10" fmla="*/ 499235 w 819143"/>
                <a:gd name="connsiteY10" fmla="*/ 573769 h 575614"/>
                <a:gd name="connsiteX11" fmla="*/ 533920 w 819143"/>
                <a:gd name="connsiteY11" fmla="*/ 573769 h 575614"/>
                <a:gd name="connsiteX12" fmla="*/ 533920 w 819143"/>
                <a:gd name="connsiteY12" fmla="*/ 537609 h 575614"/>
                <a:gd name="connsiteX13" fmla="*/ 685203 w 819143"/>
                <a:gd name="connsiteY13" fmla="*/ 537609 h 575614"/>
                <a:gd name="connsiteX14" fmla="*/ 815823 w 819143"/>
                <a:gd name="connsiteY14" fmla="*/ 406989 h 575614"/>
                <a:gd name="connsiteX15" fmla="*/ 815823 w 819143"/>
                <a:gd name="connsiteY15" fmla="*/ 173791 h 575614"/>
                <a:gd name="connsiteX16" fmla="*/ 685203 w 819143"/>
                <a:gd name="connsiteY16" fmla="*/ 43171 h 575614"/>
                <a:gd name="connsiteX17" fmla="*/ 459384 w 819143"/>
                <a:gd name="connsiteY17" fmla="*/ 76380 h 575614"/>
                <a:gd name="connsiteX18" fmla="*/ 418058 w 819143"/>
                <a:gd name="connsiteY18" fmla="*/ 115492 h 575614"/>
                <a:gd name="connsiteX19" fmla="*/ 257182 w 819143"/>
                <a:gd name="connsiteY19" fmla="*/ 115492 h 575614"/>
                <a:gd name="connsiteX20" fmla="*/ 218070 w 819143"/>
                <a:gd name="connsiteY20" fmla="*/ 77117 h 575614"/>
                <a:gd name="connsiteX21" fmla="*/ 459384 w 819143"/>
                <a:gd name="connsiteY21" fmla="*/ 76380 h 575614"/>
                <a:gd name="connsiteX22" fmla="*/ 220284 w 819143"/>
                <a:gd name="connsiteY22" fmla="*/ 502924 h 575614"/>
                <a:gd name="connsiteX23" fmla="*/ 261610 w 819143"/>
                <a:gd name="connsiteY23" fmla="*/ 463812 h 575614"/>
                <a:gd name="connsiteX24" fmla="*/ 422486 w 819143"/>
                <a:gd name="connsiteY24" fmla="*/ 463812 h 575614"/>
                <a:gd name="connsiteX25" fmla="*/ 461599 w 819143"/>
                <a:gd name="connsiteY25" fmla="*/ 502186 h 575614"/>
                <a:gd name="connsiteX26" fmla="*/ 220284 w 819143"/>
                <a:gd name="connsiteY26" fmla="*/ 502924 h 575614"/>
                <a:gd name="connsiteX27" fmla="*/ 509566 w 819143"/>
                <a:gd name="connsiteY27" fmla="*/ 506614 h 575614"/>
                <a:gd name="connsiteX28" fmla="*/ 435032 w 819143"/>
                <a:gd name="connsiteY28" fmla="*/ 432817 h 575614"/>
                <a:gd name="connsiteX29" fmla="*/ 249064 w 819143"/>
                <a:gd name="connsiteY29" fmla="*/ 432817 h 575614"/>
                <a:gd name="connsiteX30" fmla="*/ 171577 w 819143"/>
                <a:gd name="connsiteY30" fmla="*/ 506614 h 575614"/>
                <a:gd name="connsiteX31" fmla="*/ 98519 w 819143"/>
                <a:gd name="connsiteY31" fmla="*/ 506614 h 575614"/>
                <a:gd name="connsiteX32" fmla="*/ 37268 w 819143"/>
                <a:gd name="connsiteY32" fmla="*/ 445363 h 575614"/>
                <a:gd name="connsiteX33" fmla="*/ 37268 w 819143"/>
                <a:gd name="connsiteY33" fmla="*/ 135417 h 575614"/>
                <a:gd name="connsiteX34" fmla="*/ 98519 w 819143"/>
                <a:gd name="connsiteY34" fmla="*/ 74166 h 575614"/>
                <a:gd name="connsiteX35" fmla="*/ 172316 w 819143"/>
                <a:gd name="connsiteY35" fmla="*/ 74166 h 575614"/>
                <a:gd name="connsiteX36" fmla="*/ 246113 w 819143"/>
                <a:gd name="connsiteY36" fmla="*/ 147224 h 575614"/>
                <a:gd name="connsiteX37" fmla="*/ 432080 w 819143"/>
                <a:gd name="connsiteY37" fmla="*/ 147224 h 575614"/>
                <a:gd name="connsiteX38" fmla="*/ 508829 w 819143"/>
                <a:gd name="connsiteY38" fmla="*/ 74166 h 575614"/>
                <a:gd name="connsiteX39" fmla="*/ 686678 w 819143"/>
                <a:gd name="connsiteY39" fmla="*/ 74166 h 575614"/>
                <a:gd name="connsiteX40" fmla="*/ 746454 w 819143"/>
                <a:gd name="connsiteY40" fmla="*/ 94829 h 575614"/>
                <a:gd name="connsiteX41" fmla="*/ 730956 w 819143"/>
                <a:gd name="connsiteY41" fmla="*/ 94829 h 575614"/>
                <a:gd name="connsiteX42" fmla="*/ 730956 w 819143"/>
                <a:gd name="connsiteY42" fmla="*/ 200358 h 575614"/>
                <a:gd name="connsiteX43" fmla="*/ 786304 w 819143"/>
                <a:gd name="connsiteY43" fmla="*/ 200358 h 575614"/>
                <a:gd name="connsiteX44" fmla="*/ 786304 w 819143"/>
                <a:gd name="connsiteY44" fmla="*/ 378946 h 575614"/>
                <a:gd name="connsiteX45" fmla="*/ 730956 w 819143"/>
                <a:gd name="connsiteY45" fmla="*/ 378946 h 575614"/>
                <a:gd name="connsiteX46" fmla="*/ 730956 w 819143"/>
                <a:gd name="connsiteY46" fmla="*/ 484475 h 575614"/>
                <a:gd name="connsiteX47" fmla="*/ 748668 w 819143"/>
                <a:gd name="connsiteY47" fmla="*/ 484475 h 575614"/>
                <a:gd name="connsiteX48" fmla="*/ 685941 w 819143"/>
                <a:gd name="connsiteY48" fmla="*/ 506614 h 575614"/>
                <a:gd name="connsiteX49" fmla="*/ 509566 w 819143"/>
                <a:gd name="connsiteY49" fmla="*/ 506614 h 57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819143" h="575614">
                  <a:moveTo>
                    <a:pt x="685203" y="43171"/>
                  </a:moveTo>
                  <a:lnTo>
                    <a:pt x="533920" y="43171"/>
                  </a:lnTo>
                  <a:lnTo>
                    <a:pt x="533920" y="5535"/>
                  </a:lnTo>
                  <a:lnTo>
                    <a:pt x="499235" y="5535"/>
                  </a:lnTo>
                  <a:lnTo>
                    <a:pt x="499235" y="43171"/>
                  </a:lnTo>
                  <a:lnTo>
                    <a:pt x="97781" y="43171"/>
                  </a:lnTo>
                  <a:cubicBezTo>
                    <a:pt x="46862" y="43171"/>
                    <a:pt x="5535" y="84497"/>
                    <a:pt x="5535" y="135417"/>
                  </a:cubicBezTo>
                  <a:lnTo>
                    <a:pt x="5535" y="445363"/>
                  </a:lnTo>
                  <a:cubicBezTo>
                    <a:pt x="5535" y="496283"/>
                    <a:pt x="46862" y="537609"/>
                    <a:pt x="97781" y="537609"/>
                  </a:cubicBezTo>
                  <a:lnTo>
                    <a:pt x="499235" y="537609"/>
                  </a:lnTo>
                  <a:lnTo>
                    <a:pt x="499235" y="573769"/>
                  </a:lnTo>
                  <a:lnTo>
                    <a:pt x="533920" y="573769"/>
                  </a:lnTo>
                  <a:lnTo>
                    <a:pt x="533920" y="537609"/>
                  </a:lnTo>
                  <a:lnTo>
                    <a:pt x="685203" y="537609"/>
                  </a:lnTo>
                  <a:cubicBezTo>
                    <a:pt x="757523" y="537609"/>
                    <a:pt x="815823" y="479309"/>
                    <a:pt x="815823" y="406989"/>
                  </a:cubicBezTo>
                  <a:lnTo>
                    <a:pt x="815823" y="173791"/>
                  </a:lnTo>
                  <a:cubicBezTo>
                    <a:pt x="815823" y="101470"/>
                    <a:pt x="757523" y="43171"/>
                    <a:pt x="685203" y="43171"/>
                  </a:cubicBezTo>
                  <a:close/>
                  <a:moveTo>
                    <a:pt x="459384" y="76380"/>
                  </a:moveTo>
                  <a:lnTo>
                    <a:pt x="418058" y="115492"/>
                  </a:lnTo>
                  <a:lnTo>
                    <a:pt x="257182" y="115492"/>
                  </a:lnTo>
                  <a:lnTo>
                    <a:pt x="218070" y="77117"/>
                  </a:lnTo>
                  <a:lnTo>
                    <a:pt x="459384" y="76380"/>
                  </a:lnTo>
                  <a:close/>
                  <a:moveTo>
                    <a:pt x="220284" y="502924"/>
                  </a:moveTo>
                  <a:lnTo>
                    <a:pt x="261610" y="463812"/>
                  </a:lnTo>
                  <a:lnTo>
                    <a:pt x="422486" y="463812"/>
                  </a:lnTo>
                  <a:lnTo>
                    <a:pt x="461599" y="502186"/>
                  </a:lnTo>
                  <a:lnTo>
                    <a:pt x="220284" y="502924"/>
                  </a:lnTo>
                  <a:close/>
                  <a:moveTo>
                    <a:pt x="509566" y="506614"/>
                  </a:moveTo>
                  <a:lnTo>
                    <a:pt x="435032" y="432817"/>
                  </a:lnTo>
                  <a:lnTo>
                    <a:pt x="249064" y="432817"/>
                  </a:lnTo>
                  <a:lnTo>
                    <a:pt x="171577" y="506614"/>
                  </a:lnTo>
                  <a:lnTo>
                    <a:pt x="98519" y="506614"/>
                  </a:lnTo>
                  <a:cubicBezTo>
                    <a:pt x="64572" y="506614"/>
                    <a:pt x="37268" y="479309"/>
                    <a:pt x="37268" y="445363"/>
                  </a:cubicBezTo>
                  <a:lnTo>
                    <a:pt x="37268" y="135417"/>
                  </a:lnTo>
                  <a:cubicBezTo>
                    <a:pt x="37268" y="101470"/>
                    <a:pt x="64572" y="74166"/>
                    <a:pt x="98519" y="74166"/>
                  </a:cubicBezTo>
                  <a:lnTo>
                    <a:pt x="172316" y="74166"/>
                  </a:lnTo>
                  <a:lnTo>
                    <a:pt x="246113" y="147224"/>
                  </a:lnTo>
                  <a:lnTo>
                    <a:pt x="432080" y="147224"/>
                  </a:lnTo>
                  <a:lnTo>
                    <a:pt x="508829" y="74166"/>
                  </a:lnTo>
                  <a:lnTo>
                    <a:pt x="686678" y="74166"/>
                  </a:lnTo>
                  <a:cubicBezTo>
                    <a:pt x="709555" y="74166"/>
                    <a:pt x="730219" y="81545"/>
                    <a:pt x="746454" y="94829"/>
                  </a:cubicBezTo>
                  <a:lnTo>
                    <a:pt x="730956" y="94829"/>
                  </a:lnTo>
                  <a:lnTo>
                    <a:pt x="730956" y="200358"/>
                  </a:lnTo>
                  <a:lnTo>
                    <a:pt x="786304" y="200358"/>
                  </a:lnTo>
                  <a:lnTo>
                    <a:pt x="786304" y="378946"/>
                  </a:lnTo>
                  <a:lnTo>
                    <a:pt x="730956" y="378946"/>
                  </a:lnTo>
                  <a:lnTo>
                    <a:pt x="730956" y="484475"/>
                  </a:lnTo>
                  <a:lnTo>
                    <a:pt x="748668" y="484475"/>
                  </a:lnTo>
                  <a:cubicBezTo>
                    <a:pt x="731694" y="498496"/>
                    <a:pt x="709555" y="506614"/>
                    <a:pt x="685941" y="506614"/>
                  </a:cubicBezTo>
                  <a:lnTo>
                    <a:pt x="509566" y="50661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10D7B2B6-07AE-404E-B804-8574056E34D6}"/>
                </a:ext>
              </a:extLst>
            </p:cNvPr>
            <p:cNvSpPr/>
            <p:nvPr/>
          </p:nvSpPr>
          <p:spPr>
            <a:xfrm>
              <a:off x="9067689" y="2659235"/>
              <a:ext cx="36898" cy="147593"/>
            </a:xfrm>
            <a:custGeom>
              <a:avLst/>
              <a:gdLst>
                <a:gd name="connsiteX0" fmla="*/ 5535 w 36898"/>
                <a:gd name="connsiteY0" fmla="*/ 5535 h 147593"/>
                <a:gd name="connsiteX1" fmla="*/ 36529 w 36898"/>
                <a:gd name="connsiteY1" fmla="*/ 5535 h 147593"/>
                <a:gd name="connsiteX2" fmla="*/ 36529 w 36898"/>
                <a:gd name="connsiteY2" fmla="*/ 147962 h 147593"/>
                <a:gd name="connsiteX3" fmla="*/ 5535 w 36898"/>
                <a:gd name="connsiteY3" fmla="*/ 147962 h 14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898" h="147593">
                  <a:moveTo>
                    <a:pt x="5535" y="5535"/>
                  </a:moveTo>
                  <a:lnTo>
                    <a:pt x="36529" y="5535"/>
                  </a:lnTo>
                  <a:lnTo>
                    <a:pt x="36529" y="147962"/>
                  </a:lnTo>
                  <a:lnTo>
                    <a:pt x="5535" y="14796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A3F911EE-8C3F-4321-BA0E-AB8E82DADF1A}"/>
                </a:ext>
              </a:extLst>
            </p:cNvPr>
            <p:cNvSpPr/>
            <p:nvPr/>
          </p:nvSpPr>
          <p:spPr>
            <a:xfrm>
              <a:off x="8799070" y="2550753"/>
              <a:ext cx="147593" cy="376363"/>
            </a:xfrm>
            <a:custGeom>
              <a:avLst/>
              <a:gdLst>
                <a:gd name="connsiteX0" fmla="*/ 97781 w 147593"/>
                <a:gd name="connsiteY0" fmla="*/ 5535 h 376363"/>
                <a:gd name="connsiteX1" fmla="*/ 5535 w 147593"/>
                <a:gd name="connsiteY1" fmla="*/ 94829 h 376363"/>
                <a:gd name="connsiteX2" fmla="*/ 5535 w 147593"/>
                <a:gd name="connsiteY2" fmla="*/ 280796 h 376363"/>
                <a:gd name="connsiteX3" fmla="*/ 99256 w 147593"/>
                <a:gd name="connsiteY3" fmla="*/ 375256 h 376363"/>
                <a:gd name="connsiteX4" fmla="*/ 108850 w 147593"/>
                <a:gd name="connsiteY4" fmla="*/ 354593 h 376363"/>
                <a:gd name="connsiteX5" fmla="*/ 108112 w 147593"/>
                <a:gd name="connsiteY5" fmla="*/ 23246 h 376363"/>
                <a:gd name="connsiteX6" fmla="*/ 97781 w 147593"/>
                <a:gd name="connsiteY6" fmla="*/ 5535 h 376363"/>
                <a:gd name="connsiteX7" fmla="*/ 88924 w 147593"/>
                <a:gd name="connsiteY7" fmla="*/ 321385 h 376363"/>
                <a:gd name="connsiteX8" fmla="*/ 36529 w 147593"/>
                <a:gd name="connsiteY8" fmla="*/ 268251 h 376363"/>
                <a:gd name="connsiteX9" fmla="*/ 36529 w 147593"/>
                <a:gd name="connsiteY9" fmla="*/ 108112 h 376363"/>
                <a:gd name="connsiteX10" fmla="*/ 88924 w 147593"/>
                <a:gd name="connsiteY10" fmla="*/ 57930 h 376363"/>
                <a:gd name="connsiteX11" fmla="*/ 88924 w 147593"/>
                <a:gd name="connsiteY11" fmla="*/ 321385 h 376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7593" h="376363">
                  <a:moveTo>
                    <a:pt x="97781" y="5535"/>
                  </a:moveTo>
                  <a:lnTo>
                    <a:pt x="5535" y="94829"/>
                  </a:lnTo>
                  <a:lnTo>
                    <a:pt x="5535" y="280796"/>
                  </a:lnTo>
                  <a:lnTo>
                    <a:pt x="99256" y="375256"/>
                  </a:lnTo>
                  <a:lnTo>
                    <a:pt x="108850" y="354593"/>
                  </a:lnTo>
                  <a:cubicBezTo>
                    <a:pt x="158294" y="246112"/>
                    <a:pt x="158294" y="122872"/>
                    <a:pt x="108112" y="23246"/>
                  </a:cubicBezTo>
                  <a:lnTo>
                    <a:pt x="97781" y="5535"/>
                  </a:lnTo>
                  <a:close/>
                  <a:moveTo>
                    <a:pt x="88924" y="321385"/>
                  </a:moveTo>
                  <a:lnTo>
                    <a:pt x="36529" y="268251"/>
                  </a:lnTo>
                  <a:lnTo>
                    <a:pt x="36529" y="108112"/>
                  </a:lnTo>
                  <a:lnTo>
                    <a:pt x="88924" y="57930"/>
                  </a:lnTo>
                  <a:cubicBezTo>
                    <a:pt x="122872" y="138369"/>
                    <a:pt x="122872" y="233567"/>
                    <a:pt x="88924" y="3213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1041C398-57AC-472C-B6FB-FC5E17D8C7BB}"/>
                </a:ext>
              </a:extLst>
            </p:cNvPr>
            <p:cNvSpPr/>
            <p:nvPr/>
          </p:nvSpPr>
          <p:spPr>
            <a:xfrm>
              <a:off x="8424643" y="2545588"/>
              <a:ext cx="132834" cy="383743"/>
            </a:xfrm>
            <a:custGeom>
              <a:avLst/>
              <a:gdLst>
                <a:gd name="connsiteX0" fmla="*/ 28690 w 132834"/>
                <a:gd name="connsiteY0" fmla="*/ 31364 h 383742"/>
                <a:gd name="connsiteX1" fmla="*/ 29427 w 132834"/>
                <a:gd name="connsiteY1" fmla="*/ 358283 h 383742"/>
                <a:gd name="connsiteX2" fmla="*/ 36807 w 132834"/>
                <a:gd name="connsiteY2" fmla="*/ 383374 h 383742"/>
                <a:gd name="connsiteX3" fmla="*/ 129053 w 132834"/>
                <a:gd name="connsiteY3" fmla="*/ 289652 h 383742"/>
                <a:gd name="connsiteX4" fmla="*/ 129053 w 132834"/>
                <a:gd name="connsiteY4" fmla="*/ 103684 h 383742"/>
                <a:gd name="connsiteX5" fmla="*/ 36069 w 132834"/>
                <a:gd name="connsiteY5" fmla="*/ 5535 h 383742"/>
                <a:gd name="connsiteX6" fmla="*/ 28690 w 132834"/>
                <a:gd name="connsiteY6" fmla="*/ 31364 h 383742"/>
                <a:gd name="connsiteX7" fmla="*/ 50829 w 132834"/>
                <a:gd name="connsiteY7" fmla="*/ 66786 h 383742"/>
                <a:gd name="connsiteX8" fmla="*/ 98058 w 132834"/>
                <a:gd name="connsiteY8" fmla="*/ 116230 h 383742"/>
                <a:gd name="connsiteX9" fmla="*/ 98058 w 132834"/>
                <a:gd name="connsiteY9" fmla="*/ 277107 h 383742"/>
                <a:gd name="connsiteX10" fmla="*/ 52304 w 132834"/>
                <a:gd name="connsiteY10" fmla="*/ 323598 h 383742"/>
                <a:gd name="connsiteX11" fmla="*/ 50829 w 132834"/>
                <a:gd name="connsiteY11" fmla="*/ 66786 h 38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2834" h="383742">
                  <a:moveTo>
                    <a:pt x="28690" y="31364"/>
                  </a:moveTo>
                  <a:cubicBezTo>
                    <a:pt x="-2305" y="130989"/>
                    <a:pt x="-2305" y="253492"/>
                    <a:pt x="29427" y="358283"/>
                  </a:cubicBezTo>
                  <a:lnTo>
                    <a:pt x="36807" y="383374"/>
                  </a:lnTo>
                  <a:lnTo>
                    <a:pt x="129053" y="289652"/>
                  </a:lnTo>
                  <a:lnTo>
                    <a:pt x="129053" y="103684"/>
                  </a:lnTo>
                  <a:lnTo>
                    <a:pt x="36069" y="5535"/>
                  </a:lnTo>
                  <a:lnTo>
                    <a:pt x="28690" y="31364"/>
                  </a:lnTo>
                  <a:close/>
                  <a:moveTo>
                    <a:pt x="50829" y="66786"/>
                  </a:moveTo>
                  <a:lnTo>
                    <a:pt x="98058" y="116230"/>
                  </a:lnTo>
                  <a:lnTo>
                    <a:pt x="98058" y="277107"/>
                  </a:lnTo>
                  <a:lnTo>
                    <a:pt x="52304" y="323598"/>
                  </a:lnTo>
                  <a:cubicBezTo>
                    <a:pt x="31641" y="240208"/>
                    <a:pt x="30903" y="147224"/>
                    <a:pt x="50829" y="667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C02BA0F0-442E-44F8-A886-69995C42C34E}"/>
              </a:ext>
            </a:extLst>
          </p:cNvPr>
          <p:cNvGrpSpPr/>
          <p:nvPr userDrawn="1"/>
        </p:nvGrpSpPr>
        <p:grpSpPr>
          <a:xfrm>
            <a:off x="2173632" y="3177764"/>
            <a:ext cx="497485" cy="349584"/>
            <a:chOff x="8340054" y="2449652"/>
            <a:chExt cx="819143" cy="575614"/>
          </a:xfrm>
          <a:solidFill>
            <a:schemeClr val="bg1"/>
          </a:solidFill>
        </p:grpSpPr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7B6121EA-FB34-4620-93AA-BB11E0A57F3D}"/>
                </a:ext>
              </a:extLst>
            </p:cNvPr>
            <p:cNvSpPr/>
            <p:nvPr/>
          </p:nvSpPr>
          <p:spPr>
            <a:xfrm>
              <a:off x="8340054" y="2449652"/>
              <a:ext cx="819143" cy="575614"/>
            </a:xfrm>
            <a:custGeom>
              <a:avLst/>
              <a:gdLst>
                <a:gd name="connsiteX0" fmla="*/ 685203 w 819143"/>
                <a:gd name="connsiteY0" fmla="*/ 43171 h 575614"/>
                <a:gd name="connsiteX1" fmla="*/ 533920 w 819143"/>
                <a:gd name="connsiteY1" fmla="*/ 43171 h 575614"/>
                <a:gd name="connsiteX2" fmla="*/ 533920 w 819143"/>
                <a:gd name="connsiteY2" fmla="*/ 5535 h 575614"/>
                <a:gd name="connsiteX3" fmla="*/ 499235 w 819143"/>
                <a:gd name="connsiteY3" fmla="*/ 5535 h 575614"/>
                <a:gd name="connsiteX4" fmla="*/ 499235 w 819143"/>
                <a:gd name="connsiteY4" fmla="*/ 43171 h 575614"/>
                <a:gd name="connsiteX5" fmla="*/ 97781 w 819143"/>
                <a:gd name="connsiteY5" fmla="*/ 43171 h 575614"/>
                <a:gd name="connsiteX6" fmla="*/ 5535 w 819143"/>
                <a:gd name="connsiteY6" fmla="*/ 135417 h 575614"/>
                <a:gd name="connsiteX7" fmla="*/ 5535 w 819143"/>
                <a:gd name="connsiteY7" fmla="*/ 445363 h 575614"/>
                <a:gd name="connsiteX8" fmla="*/ 97781 w 819143"/>
                <a:gd name="connsiteY8" fmla="*/ 537609 h 575614"/>
                <a:gd name="connsiteX9" fmla="*/ 499235 w 819143"/>
                <a:gd name="connsiteY9" fmla="*/ 537609 h 575614"/>
                <a:gd name="connsiteX10" fmla="*/ 499235 w 819143"/>
                <a:gd name="connsiteY10" fmla="*/ 573769 h 575614"/>
                <a:gd name="connsiteX11" fmla="*/ 533920 w 819143"/>
                <a:gd name="connsiteY11" fmla="*/ 573769 h 575614"/>
                <a:gd name="connsiteX12" fmla="*/ 533920 w 819143"/>
                <a:gd name="connsiteY12" fmla="*/ 537609 h 575614"/>
                <a:gd name="connsiteX13" fmla="*/ 685203 w 819143"/>
                <a:gd name="connsiteY13" fmla="*/ 537609 h 575614"/>
                <a:gd name="connsiteX14" fmla="*/ 815823 w 819143"/>
                <a:gd name="connsiteY14" fmla="*/ 406989 h 575614"/>
                <a:gd name="connsiteX15" fmla="*/ 815823 w 819143"/>
                <a:gd name="connsiteY15" fmla="*/ 173791 h 575614"/>
                <a:gd name="connsiteX16" fmla="*/ 685203 w 819143"/>
                <a:gd name="connsiteY16" fmla="*/ 43171 h 575614"/>
                <a:gd name="connsiteX17" fmla="*/ 459384 w 819143"/>
                <a:gd name="connsiteY17" fmla="*/ 76380 h 575614"/>
                <a:gd name="connsiteX18" fmla="*/ 418058 w 819143"/>
                <a:gd name="connsiteY18" fmla="*/ 115492 h 575614"/>
                <a:gd name="connsiteX19" fmla="*/ 257182 w 819143"/>
                <a:gd name="connsiteY19" fmla="*/ 115492 h 575614"/>
                <a:gd name="connsiteX20" fmla="*/ 218070 w 819143"/>
                <a:gd name="connsiteY20" fmla="*/ 77117 h 575614"/>
                <a:gd name="connsiteX21" fmla="*/ 459384 w 819143"/>
                <a:gd name="connsiteY21" fmla="*/ 76380 h 575614"/>
                <a:gd name="connsiteX22" fmla="*/ 220284 w 819143"/>
                <a:gd name="connsiteY22" fmla="*/ 502924 h 575614"/>
                <a:gd name="connsiteX23" fmla="*/ 261610 w 819143"/>
                <a:gd name="connsiteY23" fmla="*/ 463812 h 575614"/>
                <a:gd name="connsiteX24" fmla="*/ 422486 w 819143"/>
                <a:gd name="connsiteY24" fmla="*/ 463812 h 575614"/>
                <a:gd name="connsiteX25" fmla="*/ 461599 w 819143"/>
                <a:gd name="connsiteY25" fmla="*/ 502186 h 575614"/>
                <a:gd name="connsiteX26" fmla="*/ 220284 w 819143"/>
                <a:gd name="connsiteY26" fmla="*/ 502924 h 575614"/>
                <a:gd name="connsiteX27" fmla="*/ 509566 w 819143"/>
                <a:gd name="connsiteY27" fmla="*/ 506614 h 575614"/>
                <a:gd name="connsiteX28" fmla="*/ 435032 w 819143"/>
                <a:gd name="connsiteY28" fmla="*/ 432817 h 575614"/>
                <a:gd name="connsiteX29" fmla="*/ 249064 w 819143"/>
                <a:gd name="connsiteY29" fmla="*/ 432817 h 575614"/>
                <a:gd name="connsiteX30" fmla="*/ 171577 w 819143"/>
                <a:gd name="connsiteY30" fmla="*/ 506614 h 575614"/>
                <a:gd name="connsiteX31" fmla="*/ 98519 w 819143"/>
                <a:gd name="connsiteY31" fmla="*/ 506614 h 575614"/>
                <a:gd name="connsiteX32" fmla="*/ 37268 w 819143"/>
                <a:gd name="connsiteY32" fmla="*/ 445363 h 575614"/>
                <a:gd name="connsiteX33" fmla="*/ 37268 w 819143"/>
                <a:gd name="connsiteY33" fmla="*/ 135417 h 575614"/>
                <a:gd name="connsiteX34" fmla="*/ 98519 w 819143"/>
                <a:gd name="connsiteY34" fmla="*/ 74166 h 575614"/>
                <a:gd name="connsiteX35" fmla="*/ 172316 w 819143"/>
                <a:gd name="connsiteY35" fmla="*/ 74166 h 575614"/>
                <a:gd name="connsiteX36" fmla="*/ 246113 w 819143"/>
                <a:gd name="connsiteY36" fmla="*/ 147224 h 575614"/>
                <a:gd name="connsiteX37" fmla="*/ 432080 w 819143"/>
                <a:gd name="connsiteY37" fmla="*/ 147224 h 575614"/>
                <a:gd name="connsiteX38" fmla="*/ 508829 w 819143"/>
                <a:gd name="connsiteY38" fmla="*/ 74166 h 575614"/>
                <a:gd name="connsiteX39" fmla="*/ 686678 w 819143"/>
                <a:gd name="connsiteY39" fmla="*/ 74166 h 575614"/>
                <a:gd name="connsiteX40" fmla="*/ 746454 w 819143"/>
                <a:gd name="connsiteY40" fmla="*/ 94829 h 575614"/>
                <a:gd name="connsiteX41" fmla="*/ 730956 w 819143"/>
                <a:gd name="connsiteY41" fmla="*/ 94829 h 575614"/>
                <a:gd name="connsiteX42" fmla="*/ 730956 w 819143"/>
                <a:gd name="connsiteY42" fmla="*/ 200358 h 575614"/>
                <a:gd name="connsiteX43" fmla="*/ 786304 w 819143"/>
                <a:gd name="connsiteY43" fmla="*/ 200358 h 575614"/>
                <a:gd name="connsiteX44" fmla="*/ 786304 w 819143"/>
                <a:gd name="connsiteY44" fmla="*/ 378946 h 575614"/>
                <a:gd name="connsiteX45" fmla="*/ 730956 w 819143"/>
                <a:gd name="connsiteY45" fmla="*/ 378946 h 575614"/>
                <a:gd name="connsiteX46" fmla="*/ 730956 w 819143"/>
                <a:gd name="connsiteY46" fmla="*/ 484475 h 575614"/>
                <a:gd name="connsiteX47" fmla="*/ 748668 w 819143"/>
                <a:gd name="connsiteY47" fmla="*/ 484475 h 575614"/>
                <a:gd name="connsiteX48" fmla="*/ 685941 w 819143"/>
                <a:gd name="connsiteY48" fmla="*/ 506614 h 575614"/>
                <a:gd name="connsiteX49" fmla="*/ 509566 w 819143"/>
                <a:gd name="connsiteY49" fmla="*/ 506614 h 57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819143" h="575614">
                  <a:moveTo>
                    <a:pt x="685203" y="43171"/>
                  </a:moveTo>
                  <a:lnTo>
                    <a:pt x="533920" y="43171"/>
                  </a:lnTo>
                  <a:lnTo>
                    <a:pt x="533920" y="5535"/>
                  </a:lnTo>
                  <a:lnTo>
                    <a:pt x="499235" y="5535"/>
                  </a:lnTo>
                  <a:lnTo>
                    <a:pt x="499235" y="43171"/>
                  </a:lnTo>
                  <a:lnTo>
                    <a:pt x="97781" y="43171"/>
                  </a:lnTo>
                  <a:cubicBezTo>
                    <a:pt x="46862" y="43171"/>
                    <a:pt x="5535" y="84497"/>
                    <a:pt x="5535" y="135417"/>
                  </a:cubicBezTo>
                  <a:lnTo>
                    <a:pt x="5535" y="445363"/>
                  </a:lnTo>
                  <a:cubicBezTo>
                    <a:pt x="5535" y="496283"/>
                    <a:pt x="46862" y="537609"/>
                    <a:pt x="97781" y="537609"/>
                  </a:cubicBezTo>
                  <a:lnTo>
                    <a:pt x="499235" y="537609"/>
                  </a:lnTo>
                  <a:lnTo>
                    <a:pt x="499235" y="573769"/>
                  </a:lnTo>
                  <a:lnTo>
                    <a:pt x="533920" y="573769"/>
                  </a:lnTo>
                  <a:lnTo>
                    <a:pt x="533920" y="537609"/>
                  </a:lnTo>
                  <a:lnTo>
                    <a:pt x="685203" y="537609"/>
                  </a:lnTo>
                  <a:cubicBezTo>
                    <a:pt x="757523" y="537609"/>
                    <a:pt x="815823" y="479309"/>
                    <a:pt x="815823" y="406989"/>
                  </a:cubicBezTo>
                  <a:lnTo>
                    <a:pt x="815823" y="173791"/>
                  </a:lnTo>
                  <a:cubicBezTo>
                    <a:pt x="815823" y="101470"/>
                    <a:pt x="757523" y="43171"/>
                    <a:pt x="685203" y="43171"/>
                  </a:cubicBezTo>
                  <a:close/>
                  <a:moveTo>
                    <a:pt x="459384" y="76380"/>
                  </a:moveTo>
                  <a:lnTo>
                    <a:pt x="418058" y="115492"/>
                  </a:lnTo>
                  <a:lnTo>
                    <a:pt x="257182" y="115492"/>
                  </a:lnTo>
                  <a:lnTo>
                    <a:pt x="218070" y="77117"/>
                  </a:lnTo>
                  <a:lnTo>
                    <a:pt x="459384" y="76380"/>
                  </a:lnTo>
                  <a:close/>
                  <a:moveTo>
                    <a:pt x="220284" y="502924"/>
                  </a:moveTo>
                  <a:lnTo>
                    <a:pt x="261610" y="463812"/>
                  </a:lnTo>
                  <a:lnTo>
                    <a:pt x="422486" y="463812"/>
                  </a:lnTo>
                  <a:lnTo>
                    <a:pt x="461599" y="502186"/>
                  </a:lnTo>
                  <a:lnTo>
                    <a:pt x="220284" y="502924"/>
                  </a:lnTo>
                  <a:close/>
                  <a:moveTo>
                    <a:pt x="509566" y="506614"/>
                  </a:moveTo>
                  <a:lnTo>
                    <a:pt x="435032" y="432817"/>
                  </a:lnTo>
                  <a:lnTo>
                    <a:pt x="249064" y="432817"/>
                  </a:lnTo>
                  <a:lnTo>
                    <a:pt x="171577" y="506614"/>
                  </a:lnTo>
                  <a:lnTo>
                    <a:pt x="98519" y="506614"/>
                  </a:lnTo>
                  <a:cubicBezTo>
                    <a:pt x="64572" y="506614"/>
                    <a:pt x="37268" y="479309"/>
                    <a:pt x="37268" y="445363"/>
                  </a:cubicBezTo>
                  <a:lnTo>
                    <a:pt x="37268" y="135417"/>
                  </a:lnTo>
                  <a:cubicBezTo>
                    <a:pt x="37268" y="101470"/>
                    <a:pt x="64572" y="74166"/>
                    <a:pt x="98519" y="74166"/>
                  </a:cubicBezTo>
                  <a:lnTo>
                    <a:pt x="172316" y="74166"/>
                  </a:lnTo>
                  <a:lnTo>
                    <a:pt x="246113" y="147224"/>
                  </a:lnTo>
                  <a:lnTo>
                    <a:pt x="432080" y="147224"/>
                  </a:lnTo>
                  <a:lnTo>
                    <a:pt x="508829" y="74166"/>
                  </a:lnTo>
                  <a:lnTo>
                    <a:pt x="686678" y="74166"/>
                  </a:lnTo>
                  <a:cubicBezTo>
                    <a:pt x="709555" y="74166"/>
                    <a:pt x="730219" y="81545"/>
                    <a:pt x="746454" y="94829"/>
                  </a:cubicBezTo>
                  <a:lnTo>
                    <a:pt x="730956" y="94829"/>
                  </a:lnTo>
                  <a:lnTo>
                    <a:pt x="730956" y="200358"/>
                  </a:lnTo>
                  <a:lnTo>
                    <a:pt x="786304" y="200358"/>
                  </a:lnTo>
                  <a:lnTo>
                    <a:pt x="786304" y="378946"/>
                  </a:lnTo>
                  <a:lnTo>
                    <a:pt x="730956" y="378946"/>
                  </a:lnTo>
                  <a:lnTo>
                    <a:pt x="730956" y="484475"/>
                  </a:lnTo>
                  <a:lnTo>
                    <a:pt x="748668" y="484475"/>
                  </a:lnTo>
                  <a:cubicBezTo>
                    <a:pt x="731694" y="498496"/>
                    <a:pt x="709555" y="506614"/>
                    <a:pt x="685941" y="506614"/>
                  </a:cubicBezTo>
                  <a:lnTo>
                    <a:pt x="509566" y="50661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5F53B81C-2403-4A12-BDDC-711F5016B855}"/>
                </a:ext>
              </a:extLst>
            </p:cNvPr>
            <p:cNvSpPr/>
            <p:nvPr/>
          </p:nvSpPr>
          <p:spPr>
            <a:xfrm>
              <a:off x="9067689" y="2659235"/>
              <a:ext cx="36898" cy="147593"/>
            </a:xfrm>
            <a:custGeom>
              <a:avLst/>
              <a:gdLst>
                <a:gd name="connsiteX0" fmla="*/ 5535 w 36898"/>
                <a:gd name="connsiteY0" fmla="*/ 5535 h 147593"/>
                <a:gd name="connsiteX1" fmla="*/ 36529 w 36898"/>
                <a:gd name="connsiteY1" fmla="*/ 5535 h 147593"/>
                <a:gd name="connsiteX2" fmla="*/ 36529 w 36898"/>
                <a:gd name="connsiteY2" fmla="*/ 147962 h 147593"/>
                <a:gd name="connsiteX3" fmla="*/ 5535 w 36898"/>
                <a:gd name="connsiteY3" fmla="*/ 147962 h 14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898" h="147593">
                  <a:moveTo>
                    <a:pt x="5535" y="5535"/>
                  </a:moveTo>
                  <a:lnTo>
                    <a:pt x="36529" y="5535"/>
                  </a:lnTo>
                  <a:lnTo>
                    <a:pt x="36529" y="147962"/>
                  </a:lnTo>
                  <a:lnTo>
                    <a:pt x="5535" y="14796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8E5D688A-D230-4677-AE79-69DC029A333D}"/>
                </a:ext>
              </a:extLst>
            </p:cNvPr>
            <p:cNvSpPr/>
            <p:nvPr/>
          </p:nvSpPr>
          <p:spPr>
            <a:xfrm>
              <a:off x="8799070" y="2550753"/>
              <a:ext cx="147593" cy="376363"/>
            </a:xfrm>
            <a:custGeom>
              <a:avLst/>
              <a:gdLst>
                <a:gd name="connsiteX0" fmla="*/ 97781 w 147593"/>
                <a:gd name="connsiteY0" fmla="*/ 5535 h 376363"/>
                <a:gd name="connsiteX1" fmla="*/ 5535 w 147593"/>
                <a:gd name="connsiteY1" fmla="*/ 94829 h 376363"/>
                <a:gd name="connsiteX2" fmla="*/ 5535 w 147593"/>
                <a:gd name="connsiteY2" fmla="*/ 280796 h 376363"/>
                <a:gd name="connsiteX3" fmla="*/ 99256 w 147593"/>
                <a:gd name="connsiteY3" fmla="*/ 375256 h 376363"/>
                <a:gd name="connsiteX4" fmla="*/ 108850 w 147593"/>
                <a:gd name="connsiteY4" fmla="*/ 354593 h 376363"/>
                <a:gd name="connsiteX5" fmla="*/ 108112 w 147593"/>
                <a:gd name="connsiteY5" fmla="*/ 23246 h 376363"/>
                <a:gd name="connsiteX6" fmla="*/ 97781 w 147593"/>
                <a:gd name="connsiteY6" fmla="*/ 5535 h 376363"/>
                <a:gd name="connsiteX7" fmla="*/ 88924 w 147593"/>
                <a:gd name="connsiteY7" fmla="*/ 321385 h 376363"/>
                <a:gd name="connsiteX8" fmla="*/ 36529 w 147593"/>
                <a:gd name="connsiteY8" fmla="*/ 268251 h 376363"/>
                <a:gd name="connsiteX9" fmla="*/ 36529 w 147593"/>
                <a:gd name="connsiteY9" fmla="*/ 108112 h 376363"/>
                <a:gd name="connsiteX10" fmla="*/ 88924 w 147593"/>
                <a:gd name="connsiteY10" fmla="*/ 57930 h 376363"/>
                <a:gd name="connsiteX11" fmla="*/ 88924 w 147593"/>
                <a:gd name="connsiteY11" fmla="*/ 321385 h 376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7593" h="376363">
                  <a:moveTo>
                    <a:pt x="97781" y="5535"/>
                  </a:moveTo>
                  <a:lnTo>
                    <a:pt x="5535" y="94829"/>
                  </a:lnTo>
                  <a:lnTo>
                    <a:pt x="5535" y="280796"/>
                  </a:lnTo>
                  <a:lnTo>
                    <a:pt x="99256" y="375256"/>
                  </a:lnTo>
                  <a:lnTo>
                    <a:pt x="108850" y="354593"/>
                  </a:lnTo>
                  <a:cubicBezTo>
                    <a:pt x="158294" y="246112"/>
                    <a:pt x="158294" y="122872"/>
                    <a:pt x="108112" y="23246"/>
                  </a:cubicBezTo>
                  <a:lnTo>
                    <a:pt x="97781" y="5535"/>
                  </a:lnTo>
                  <a:close/>
                  <a:moveTo>
                    <a:pt x="88924" y="321385"/>
                  </a:moveTo>
                  <a:lnTo>
                    <a:pt x="36529" y="268251"/>
                  </a:lnTo>
                  <a:lnTo>
                    <a:pt x="36529" y="108112"/>
                  </a:lnTo>
                  <a:lnTo>
                    <a:pt x="88924" y="57930"/>
                  </a:lnTo>
                  <a:cubicBezTo>
                    <a:pt x="122872" y="138369"/>
                    <a:pt x="122872" y="233567"/>
                    <a:pt x="88924" y="3213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055B473D-F0E5-4A42-B4DD-D925B89A1A2D}"/>
                </a:ext>
              </a:extLst>
            </p:cNvPr>
            <p:cNvSpPr/>
            <p:nvPr/>
          </p:nvSpPr>
          <p:spPr>
            <a:xfrm>
              <a:off x="8424643" y="2545588"/>
              <a:ext cx="132834" cy="383743"/>
            </a:xfrm>
            <a:custGeom>
              <a:avLst/>
              <a:gdLst>
                <a:gd name="connsiteX0" fmla="*/ 28690 w 132834"/>
                <a:gd name="connsiteY0" fmla="*/ 31364 h 383742"/>
                <a:gd name="connsiteX1" fmla="*/ 29427 w 132834"/>
                <a:gd name="connsiteY1" fmla="*/ 358283 h 383742"/>
                <a:gd name="connsiteX2" fmla="*/ 36807 w 132834"/>
                <a:gd name="connsiteY2" fmla="*/ 383374 h 383742"/>
                <a:gd name="connsiteX3" fmla="*/ 129053 w 132834"/>
                <a:gd name="connsiteY3" fmla="*/ 289652 h 383742"/>
                <a:gd name="connsiteX4" fmla="*/ 129053 w 132834"/>
                <a:gd name="connsiteY4" fmla="*/ 103684 h 383742"/>
                <a:gd name="connsiteX5" fmla="*/ 36069 w 132834"/>
                <a:gd name="connsiteY5" fmla="*/ 5535 h 383742"/>
                <a:gd name="connsiteX6" fmla="*/ 28690 w 132834"/>
                <a:gd name="connsiteY6" fmla="*/ 31364 h 383742"/>
                <a:gd name="connsiteX7" fmla="*/ 50829 w 132834"/>
                <a:gd name="connsiteY7" fmla="*/ 66786 h 383742"/>
                <a:gd name="connsiteX8" fmla="*/ 98058 w 132834"/>
                <a:gd name="connsiteY8" fmla="*/ 116230 h 383742"/>
                <a:gd name="connsiteX9" fmla="*/ 98058 w 132834"/>
                <a:gd name="connsiteY9" fmla="*/ 277107 h 383742"/>
                <a:gd name="connsiteX10" fmla="*/ 52304 w 132834"/>
                <a:gd name="connsiteY10" fmla="*/ 323598 h 383742"/>
                <a:gd name="connsiteX11" fmla="*/ 50829 w 132834"/>
                <a:gd name="connsiteY11" fmla="*/ 66786 h 38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2834" h="383742">
                  <a:moveTo>
                    <a:pt x="28690" y="31364"/>
                  </a:moveTo>
                  <a:cubicBezTo>
                    <a:pt x="-2305" y="130989"/>
                    <a:pt x="-2305" y="253492"/>
                    <a:pt x="29427" y="358283"/>
                  </a:cubicBezTo>
                  <a:lnTo>
                    <a:pt x="36807" y="383374"/>
                  </a:lnTo>
                  <a:lnTo>
                    <a:pt x="129053" y="289652"/>
                  </a:lnTo>
                  <a:lnTo>
                    <a:pt x="129053" y="103684"/>
                  </a:lnTo>
                  <a:lnTo>
                    <a:pt x="36069" y="5535"/>
                  </a:lnTo>
                  <a:lnTo>
                    <a:pt x="28690" y="31364"/>
                  </a:lnTo>
                  <a:close/>
                  <a:moveTo>
                    <a:pt x="50829" y="66786"/>
                  </a:moveTo>
                  <a:lnTo>
                    <a:pt x="98058" y="116230"/>
                  </a:lnTo>
                  <a:lnTo>
                    <a:pt x="98058" y="277107"/>
                  </a:lnTo>
                  <a:lnTo>
                    <a:pt x="52304" y="323598"/>
                  </a:lnTo>
                  <a:cubicBezTo>
                    <a:pt x="31641" y="240208"/>
                    <a:pt x="30903" y="147224"/>
                    <a:pt x="50829" y="667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7C30F300-2BBC-4703-A383-28CE2AF3E918}"/>
              </a:ext>
            </a:extLst>
          </p:cNvPr>
          <p:cNvGrpSpPr/>
          <p:nvPr userDrawn="1"/>
        </p:nvGrpSpPr>
        <p:grpSpPr>
          <a:xfrm>
            <a:off x="325458" y="4993973"/>
            <a:ext cx="497485" cy="349584"/>
            <a:chOff x="8340054" y="2449652"/>
            <a:chExt cx="819143" cy="575614"/>
          </a:xfrm>
          <a:solidFill>
            <a:schemeClr val="bg1"/>
          </a:solidFill>
        </p:grpSpPr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622E0544-8A82-4619-8048-C939B2716F26}"/>
                </a:ext>
              </a:extLst>
            </p:cNvPr>
            <p:cNvSpPr/>
            <p:nvPr/>
          </p:nvSpPr>
          <p:spPr>
            <a:xfrm>
              <a:off x="8340054" y="2449652"/>
              <a:ext cx="819143" cy="575614"/>
            </a:xfrm>
            <a:custGeom>
              <a:avLst/>
              <a:gdLst>
                <a:gd name="connsiteX0" fmla="*/ 685203 w 819143"/>
                <a:gd name="connsiteY0" fmla="*/ 43171 h 575614"/>
                <a:gd name="connsiteX1" fmla="*/ 533920 w 819143"/>
                <a:gd name="connsiteY1" fmla="*/ 43171 h 575614"/>
                <a:gd name="connsiteX2" fmla="*/ 533920 w 819143"/>
                <a:gd name="connsiteY2" fmla="*/ 5535 h 575614"/>
                <a:gd name="connsiteX3" fmla="*/ 499235 w 819143"/>
                <a:gd name="connsiteY3" fmla="*/ 5535 h 575614"/>
                <a:gd name="connsiteX4" fmla="*/ 499235 w 819143"/>
                <a:gd name="connsiteY4" fmla="*/ 43171 h 575614"/>
                <a:gd name="connsiteX5" fmla="*/ 97781 w 819143"/>
                <a:gd name="connsiteY5" fmla="*/ 43171 h 575614"/>
                <a:gd name="connsiteX6" fmla="*/ 5535 w 819143"/>
                <a:gd name="connsiteY6" fmla="*/ 135417 h 575614"/>
                <a:gd name="connsiteX7" fmla="*/ 5535 w 819143"/>
                <a:gd name="connsiteY7" fmla="*/ 445363 h 575614"/>
                <a:gd name="connsiteX8" fmla="*/ 97781 w 819143"/>
                <a:gd name="connsiteY8" fmla="*/ 537609 h 575614"/>
                <a:gd name="connsiteX9" fmla="*/ 499235 w 819143"/>
                <a:gd name="connsiteY9" fmla="*/ 537609 h 575614"/>
                <a:gd name="connsiteX10" fmla="*/ 499235 w 819143"/>
                <a:gd name="connsiteY10" fmla="*/ 573769 h 575614"/>
                <a:gd name="connsiteX11" fmla="*/ 533920 w 819143"/>
                <a:gd name="connsiteY11" fmla="*/ 573769 h 575614"/>
                <a:gd name="connsiteX12" fmla="*/ 533920 w 819143"/>
                <a:gd name="connsiteY12" fmla="*/ 537609 h 575614"/>
                <a:gd name="connsiteX13" fmla="*/ 685203 w 819143"/>
                <a:gd name="connsiteY13" fmla="*/ 537609 h 575614"/>
                <a:gd name="connsiteX14" fmla="*/ 815823 w 819143"/>
                <a:gd name="connsiteY14" fmla="*/ 406989 h 575614"/>
                <a:gd name="connsiteX15" fmla="*/ 815823 w 819143"/>
                <a:gd name="connsiteY15" fmla="*/ 173791 h 575614"/>
                <a:gd name="connsiteX16" fmla="*/ 685203 w 819143"/>
                <a:gd name="connsiteY16" fmla="*/ 43171 h 575614"/>
                <a:gd name="connsiteX17" fmla="*/ 459384 w 819143"/>
                <a:gd name="connsiteY17" fmla="*/ 76380 h 575614"/>
                <a:gd name="connsiteX18" fmla="*/ 418058 w 819143"/>
                <a:gd name="connsiteY18" fmla="*/ 115492 h 575614"/>
                <a:gd name="connsiteX19" fmla="*/ 257182 w 819143"/>
                <a:gd name="connsiteY19" fmla="*/ 115492 h 575614"/>
                <a:gd name="connsiteX20" fmla="*/ 218070 w 819143"/>
                <a:gd name="connsiteY20" fmla="*/ 77117 h 575614"/>
                <a:gd name="connsiteX21" fmla="*/ 459384 w 819143"/>
                <a:gd name="connsiteY21" fmla="*/ 76380 h 575614"/>
                <a:gd name="connsiteX22" fmla="*/ 220284 w 819143"/>
                <a:gd name="connsiteY22" fmla="*/ 502924 h 575614"/>
                <a:gd name="connsiteX23" fmla="*/ 261610 w 819143"/>
                <a:gd name="connsiteY23" fmla="*/ 463812 h 575614"/>
                <a:gd name="connsiteX24" fmla="*/ 422486 w 819143"/>
                <a:gd name="connsiteY24" fmla="*/ 463812 h 575614"/>
                <a:gd name="connsiteX25" fmla="*/ 461599 w 819143"/>
                <a:gd name="connsiteY25" fmla="*/ 502186 h 575614"/>
                <a:gd name="connsiteX26" fmla="*/ 220284 w 819143"/>
                <a:gd name="connsiteY26" fmla="*/ 502924 h 575614"/>
                <a:gd name="connsiteX27" fmla="*/ 509566 w 819143"/>
                <a:gd name="connsiteY27" fmla="*/ 506614 h 575614"/>
                <a:gd name="connsiteX28" fmla="*/ 435032 w 819143"/>
                <a:gd name="connsiteY28" fmla="*/ 432817 h 575614"/>
                <a:gd name="connsiteX29" fmla="*/ 249064 w 819143"/>
                <a:gd name="connsiteY29" fmla="*/ 432817 h 575614"/>
                <a:gd name="connsiteX30" fmla="*/ 171577 w 819143"/>
                <a:gd name="connsiteY30" fmla="*/ 506614 h 575614"/>
                <a:gd name="connsiteX31" fmla="*/ 98519 w 819143"/>
                <a:gd name="connsiteY31" fmla="*/ 506614 h 575614"/>
                <a:gd name="connsiteX32" fmla="*/ 37268 w 819143"/>
                <a:gd name="connsiteY32" fmla="*/ 445363 h 575614"/>
                <a:gd name="connsiteX33" fmla="*/ 37268 w 819143"/>
                <a:gd name="connsiteY33" fmla="*/ 135417 h 575614"/>
                <a:gd name="connsiteX34" fmla="*/ 98519 w 819143"/>
                <a:gd name="connsiteY34" fmla="*/ 74166 h 575614"/>
                <a:gd name="connsiteX35" fmla="*/ 172316 w 819143"/>
                <a:gd name="connsiteY35" fmla="*/ 74166 h 575614"/>
                <a:gd name="connsiteX36" fmla="*/ 246113 w 819143"/>
                <a:gd name="connsiteY36" fmla="*/ 147224 h 575614"/>
                <a:gd name="connsiteX37" fmla="*/ 432080 w 819143"/>
                <a:gd name="connsiteY37" fmla="*/ 147224 h 575614"/>
                <a:gd name="connsiteX38" fmla="*/ 508829 w 819143"/>
                <a:gd name="connsiteY38" fmla="*/ 74166 h 575614"/>
                <a:gd name="connsiteX39" fmla="*/ 686678 w 819143"/>
                <a:gd name="connsiteY39" fmla="*/ 74166 h 575614"/>
                <a:gd name="connsiteX40" fmla="*/ 746454 w 819143"/>
                <a:gd name="connsiteY40" fmla="*/ 94829 h 575614"/>
                <a:gd name="connsiteX41" fmla="*/ 730956 w 819143"/>
                <a:gd name="connsiteY41" fmla="*/ 94829 h 575614"/>
                <a:gd name="connsiteX42" fmla="*/ 730956 w 819143"/>
                <a:gd name="connsiteY42" fmla="*/ 200358 h 575614"/>
                <a:gd name="connsiteX43" fmla="*/ 786304 w 819143"/>
                <a:gd name="connsiteY43" fmla="*/ 200358 h 575614"/>
                <a:gd name="connsiteX44" fmla="*/ 786304 w 819143"/>
                <a:gd name="connsiteY44" fmla="*/ 378946 h 575614"/>
                <a:gd name="connsiteX45" fmla="*/ 730956 w 819143"/>
                <a:gd name="connsiteY45" fmla="*/ 378946 h 575614"/>
                <a:gd name="connsiteX46" fmla="*/ 730956 w 819143"/>
                <a:gd name="connsiteY46" fmla="*/ 484475 h 575614"/>
                <a:gd name="connsiteX47" fmla="*/ 748668 w 819143"/>
                <a:gd name="connsiteY47" fmla="*/ 484475 h 575614"/>
                <a:gd name="connsiteX48" fmla="*/ 685941 w 819143"/>
                <a:gd name="connsiteY48" fmla="*/ 506614 h 575614"/>
                <a:gd name="connsiteX49" fmla="*/ 509566 w 819143"/>
                <a:gd name="connsiteY49" fmla="*/ 506614 h 57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819143" h="575614">
                  <a:moveTo>
                    <a:pt x="685203" y="43171"/>
                  </a:moveTo>
                  <a:lnTo>
                    <a:pt x="533920" y="43171"/>
                  </a:lnTo>
                  <a:lnTo>
                    <a:pt x="533920" y="5535"/>
                  </a:lnTo>
                  <a:lnTo>
                    <a:pt x="499235" y="5535"/>
                  </a:lnTo>
                  <a:lnTo>
                    <a:pt x="499235" y="43171"/>
                  </a:lnTo>
                  <a:lnTo>
                    <a:pt x="97781" y="43171"/>
                  </a:lnTo>
                  <a:cubicBezTo>
                    <a:pt x="46862" y="43171"/>
                    <a:pt x="5535" y="84497"/>
                    <a:pt x="5535" y="135417"/>
                  </a:cubicBezTo>
                  <a:lnTo>
                    <a:pt x="5535" y="445363"/>
                  </a:lnTo>
                  <a:cubicBezTo>
                    <a:pt x="5535" y="496283"/>
                    <a:pt x="46862" y="537609"/>
                    <a:pt x="97781" y="537609"/>
                  </a:cubicBezTo>
                  <a:lnTo>
                    <a:pt x="499235" y="537609"/>
                  </a:lnTo>
                  <a:lnTo>
                    <a:pt x="499235" y="573769"/>
                  </a:lnTo>
                  <a:lnTo>
                    <a:pt x="533920" y="573769"/>
                  </a:lnTo>
                  <a:lnTo>
                    <a:pt x="533920" y="537609"/>
                  </a:lnTo>
                  <a:lnTo>
                    <a:pt x="685203" y="537609"/>
                  </a:lnTo>
                  <a:cubicBezTo>
                    <a:pt x="757523" y="537609"/>
                    <a:pt x="815823" y="479309"/>
                    <a:pt x="815823" y="406989"/>
                  </a:cubicBezTo>
                  <a:lnTo>
                    <a:pt x="815823" y="173791"/>
                  </a:lnTo>
                  <a:cubicBezTo>
                    <a:pt x="815823" y="101470"/>
                    <a:pt x="757523" y="43171"/>
                    <a:pt x="685203" y="43171"/>
                  </a:cubicBezTo>
                  <a:close/>
                  <a:moveTo>
                    <a:pt x="459384" y="76380"/>
                  </a:moveTo>
                  <a:lnTo>
                    <a:pt x="418058" y="115492"/>
                  </a:lnTo>
                  <a:lnTo>
                    <a:pt x="257182" y="115492"/>
                  </a:lnTo>
                  <a:lnTo>
                    <a:pt x="218070" y="77117"/>
                  </a:lnTo>
                  <a:lnTo>
                    <a:pt x="459384" y="76380"/>
                  </a:lnTo>
                  <a:close/>
                  <a:moveTo>
                    <a:pt x="220284" y="502924"/>
                  </a:moveTo>
                  <a:lnTo>
                    <a:pt x="261610" y="463812"/>
                  </a:lnTo>
                  <a:lnTo>
                    <a:pt x="422486" y="463812"/>
                  </a:lnTo>
                  <a:lnTo>
                    <a:pt x="461599" y="502186"/>
                  </a:lnTo>
                  <a:lnTo>
                    <a:pt x="220284" y="502924"/>
                  </a:lnTo>
                  <a:close/>
                  <a:moveTo>
                    <a:pt x="509566" y="506614"/>
                  </a:moveTo>
                  <a:lnTo>
                    <a:pt x="435032" y="432817"/>
                  </a:lnTo>
                  <a:lnTo>
                    <a:pt x="249064" y="432817"/>
                  </a:lnTo>
                  <a:lnTo>
                    <a:pt x="171577" y="506614"/>
                  </a:lnTo>
                  <a:lnTo>
                    <a:pt x="98519" y="506614"/>
                  </a:lnTo>
                  <a:cubicBezTo>
                    <a:pt x="64572" y="506614"/>
                    <a:pt x="37268" y="479309"/>
                    <a:pt x="37268" y="445363"/>
                  </a:cubicBezTo>
                  <a:lnTo>
                    <a:pt x="37268" y="135417"/>
                  </a:lnTo>
                  <a:cubicBezTo>
                    <a:pt x="37268" y="101470"/>
                    <a:pt x="64572" y="74166"/>
                    <a:pt x="98519" y="74166"/>
                  </a:cubicBezTo>
                  <a:lnTo>
                    <a:pt x="172316" y="74166"/>
                  </a:lnTo>
                  <a:lnTo>
                    <a:pt x="246113" y="147224"/>
                  </a:lnTo>
                  <a:lnTo>
                    <a:pt x="432080" y="147224"/>
                  </a:lnTo>
                  <a:lnTo>
                    <a:pt x="508829" y="74166"/>
                  </a:lnTo>
                  <a:lnTo>
                    <a:pt x="686678" y="74166"/>
                  </a:lnTo>
                  <a:cubicBezTo>
                    <a:pt x="709555" y="74166"/>
                    <a:pt x="730219" y="81545"/>
                    <a:pt x="746454" y="94829"/>
                  </a:cubicBezTo>
                  <a:lnTo>
                    <a:pt x="730956" y="94829"/>
                  </a:lnTo>
                  <a:lnTo>
                    <a:pt x="730956" y="200358"/>
                  </a:lnTo>
                  <a:lnTo>
                    <a:pt x="786304" y="200358"/>
                  </a:lnTo>
                  <a:lnTo>
                    <a:pt x="786304" y="378946"/>
                  </a:lnTo>
                  <a:lnTo>
                    <a:pt x="730956" y="378946"/>
                  </a:lnTo>
                  <a:lnTo>
                    <a:pt x="730956" y="484475"/>
                  </a:lnTo>
                  <a:lnTo>
                    <a:pt x="748668" y="484475"/>
                  </a:lnTo>
                  <a:cubicBezTo>
                    <a:pt x="731694" y="498496"/>
                    <a:pt x="709555" y="506614"/>
                    <a:pt x="685941" y="506614"/>
                  </a:cubicBezTo>
                  <a:lnTo>
                    <a:pt x="509566" y="50661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2A26A3D8-14B2-4503-9F66-814040A7D84E}"/>
                </a:ext>
              </a:extLst>
            </p:cNvPr>
            <p:cNvSpPr/>
            <p:nvPr/>
          </p:nvSpPr>
          <p:spPr>
            <a:xfrm>
              <a:off x="9067689" y="2659235"/>
              <a:ext cx="36898" cy="147593"/>
            </a:xfrm>
            <a:custGeom>
              <a:avLst/>
              <a:gdLst>
                <a:gd name="connsiteX0" fmla="*/ 5535 w 36898"/>
                <a:gd name="connsiteY0" fmla="*/ 5535 h 147593"/>
                <a:gd name="connsiteX1" fmla="*/ 36529 w 36898"/>
                <a:gd name="connsiteY1" fmla="*/ 5535 h 147593"/>
                <a:gd name="connsiteX2" fmla="*/ 36529 w 36898"/>
                <a:gd name="connsiteY2" fmla="*/ 147962 h 147593"/>
                <a:gd name="connsiteX3" fmla="*/ 5535 w 36898"/>
                <a:gd name="connsiteY3" fmla="*/ 147962 h 14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898" h="147593">
                  <a:moveTo>
                    <a:pt x="5535" y="5535"/>
                  </a:moveTo>
                  <a:lnTo>
                    <a:pt x="36529" y="5535"/>
                  </a:lnTo>
                  <a:lnTo>
                    <a:pt x="36529" y="147962"/>
                  </a:lnTo>
                  <a:lnTo>
                    <a:pt x="5535" y="14796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3C0749D3-C798-4770-9F5D-3CE89ECC3FC9}"/>
                </a:ext>
              </a:extLst>
            </p:cNvPr>
            <p:cNvSpPr/>
            <p:nvPr/>
          </p:nvSpPr>
          <p:spPr>
            <a:xfrm>
              <a:off x="8799070" y="2550753"/>
              <a:ext cx="147593" cy="376363"/>
            </a:xfrm>
            <a:custGeom>
              <a:avLst/>
              <a:gdLst>
                <a:gd name="connsiteX0" fmla="*/ 97781 w 147593"/>
                <a:gd name="connsiteY0" fmla="*/ 5535 h 376363"/>
                <a:gd name="connsiteX1" fmla="*/ 5535 w 147593"/>
                <a:gd name="connsiteY1" fmla="*/ 94829 h 376363"/>
                <a:gd name="connsiteX2" fmla="*/ 5535 w 147593"/>
                <a:gd name="connsiteY2" fmla="*/ 280796 h 376363"/>
                <a:gd name="connsiteX3" fmla="*/ 99256 w 147593"/>
                <a:gd name="connsiteY3" fmla="*/ 375256 h 376363"/>
                <a:gd name="connsiteX4" fmla="*/ 108850 w 147593"/>
                <a:gd name="connsiteY4" fmla="*/ 354593 h 376363"/>
                <a:gd name="connsiteX5" fmla="*/ 108112 w 147593"/>
                <a:gd name="connsiteY5" fmla="*/ 23246 h 376363"/>
                <a:gd name="connsiteX6" fmla="*/ 97781 w 147593"/>
                <a:gd name="connsiteY6" fmla="*/ 5535 h 376363"/>
                <a:gd name="connsiteX7" fmla="*/ 88924 w 147593"/>
                <a:gd name="connsiteY7" fmla="*/ 321385 h 376363"/>
                <a:gd name="connsiteX8" fmla="*/ 36529 w 147593"/>
                <a:gd name="connsiteY8" fmla="*/ 268251 h 376363"/>
                <a:gd name="connsiteX9" fmla="*/ 36529 w 147593"/>
                <a:gd name="connsiteY9" fmla="*/ 108112 h 376363"/>
                <a:gd name="connsiteX10" fmla="*/ 88924 w 147593"/>
                <a:gd name="connsiteY10" fmla="*/ 57930 h 376363"/>
                <a:gd name="connsiteX11" fmla="*/ 88924 w 147593"/>
                <a:gd name="connsiteY11" fmla="*/ 321385 h 376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7593" h="376363">
                  <a:moveTo>
                    <a:pt x="97781" y="5535"/>
                  </a:moveTo>
                  <a:lnTo>
                    <a:pt x="5535" y="94829"/>
                  </a:lnTo>
                  <a:lnTo>
                    <a:pt x="5535" y="280796"/>
                  </a:lnTo>
                  <a:lnTo>
                    <a:pt x="99256" y="375256"/>
                  </a:lnTo>
                  <a:lnTo>
                    <a:pt x="108850" y="354593"/>
                  </a:lnTo>
                  <a:cubicBezTo>
                    <a:pt x="158294" y="246112"/>
                    <a:pt x="158294" y="122872"/>
                    <a:pt x="108112" y="23246"/>
                  </a:cubicBezTo>
                  <a:lnTo>
                    <a:pt x="97781" y="5535"/>
                  </a:lnTo>
                  <a:close/>
                  <a:moveTo>
                    <a:pt x="88924" y="321385"/>
                  </a:moveTo>
                  <a:lnTo>
                    <a:pt x="36529" y="268251"/>
                  </a:lnTo>
                  <a:lnTo>
                    <a:pt x="36529" y="108112"/>
                  </a:lnTo>
                  <a:lnTo>
                    <a:pt x="88924" y="57930"/>
                  </a:lnTo>
                  <a:cubicBezTo>
                    <a:pt x="122872" y="138369"/>
                    <a:pt x="122872" y="233567"/>
                    <a:pt x="88924" y="3213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82024011-EE34-48DC-BBCF-0320C1145D84}"/>
                </a:ext>
              </a:extLst>
            </p:cNvPr>
            <p:cNvSpPr/>
            <p:nvPr/>
          </p:nvSpPr>
          <p:spPr>
            <a:xfrm>
              <a:off x="8424643" y="2545588"/>
              <a:ext cx="132834" cy="383743"/>
            </a:xfrm>
            <a:custGeom>
              <a:avLst/>
              <a:gdLst>
                <a:gd name="connsiteX0" fmla="*/ 28690 w 132834"/>
                <a:gd name="connsiteY0" fmla="*/ 31364 h 383742"/>
                <a:gd name="connsiteX1" fmla="*/ 29427 w 132834"/>
                <a:gd name="connsiteY1" fmla="*/ 358283 h 383742"/>
                <a:gd name="connsiteX2" fmla="*/ 36807 w 132834"/>
                <a:gd name="connsiteY2" fmla="*/ 383374 h 383742"/>
                <a:gd name="connsiteX3" fmla="*/ 129053 w 132834"/>
                <a:gd name="connsiteY3" fmla="*/ 289652 h 383742"/>
                <a:gd name="connsiteX4" fmla="*/ 129053 w 132834"/>
                <a:gd name="connsiteY4" fmla="*/ 103684 h 383742"/>
                <a:gd name="connsiteX5" fmla="*/ 36069 w 132834"/>
                <a:gd name="connsiteY5" fmla="*/ 5535 h 383742"/>
                <a:gd name="connsiteX6" fmla="*/ 28690 w 132834"/>
                <a:gd name="connsiteY6" fmla="*/ 31364 h 383742"/>
                <a:gd name="connsiteX7" fmla="*/ 50829 w 132834"/>
                <a:gd name="connsiteY7" fmla="*/ 66786 h 383742"/>
                <a:gd name="connsiteX8" fmla="*/ 98058 w 132834"/>
                <a:gd name="connsiteY8" fmla="*/ 116230 h 383742"/>
                <a:gd name="connsiteX9" fmla="*/ 98058 w 132834"/>
                <a:gd name="connsiteY9" fmla="*/ 277107 h 383742"/>
                <a:gd name="connsiteX10" fmla="*/ 52304 w 132834"/>
                <a:gd name="connsiteY10" fmla="*/ 323598 h 383742"/>
                <a:gd name="connsiteX11" fmla="*/ 50829 w 132834"/>
                <a:gd name="connsiteY11" fmla="*/ 66786 h 38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2834" h="383742">
                  <a:moveTo>
                    <a:pt x="28690" y="31364"/>
                  </a:moveTo>
                  <a:cubicBezTo>
                    <a:pt x="-2305" y="130989"/>
                    <a:pt x="-2305" y="253492"/>
                    <a:pt x="29427" y="358283"/>
                  </a:cubicBezTo>
                  <a:lnTo>
                    <a:pt x="36807" y="383374"/>
                  </a:lnTo>
                  <a:lnTo>
                    <a:pt x="129053" y="289652"/>
                  </a:lnTo>
                  <a:lnTo>
                    <a:pt x="129053" y="103684"/>
                  </a:lnTo>
                  <a:lnTo>
                    <a:pt x="36069" y="5535"/>
                  </a:lnTo>
                  <a:lnTo>
                    <a:pt x="28690" y="31364"/>
                  </a:lnTo>
                  <a:close/>
                  <a:moveTo>
                    <a:pt x="50829" y="66786"/>
                  </a:moveTo>
                  <a:lnTo>
                    <a:pt x="98058" y="116230"/>
                  </a:lnTo>
                  <a:lnTo>
                    <a:pt x="98058" y="277107"/>
                  </a:lnTo>
                  <a:lnTo>
                    <a:pt x="52304" y="323598"/>
                  </a:lnTo>
                  <a:cubicBezTo>
                    <a:pt x="31641" y="240208"/>
                    <a:pt x="30903" y="147224"/>
                    <a:pt x="50829" y="667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7D52505A-92C2-48D7-B0AE-C7A9761D6B27}"/>
              </a:ext>
            </a:extLst>
          </p:cNvPr>
          <p:cNvGrpSpPr/>
          <p:nvPr userDrawn="1"/>
        </p:nvGrpSpPr>
        <p:grpSpPr>
          <a:xfrm>
            <a:off x="9554496" y="3180453"/>
            <a:ext cx="497485" cy="349584"/>
            <a:chOff x="8340054" y="2449652"/>
            <a:chExt cx="819143" cy="575614"/>
          </a:xfrm>
          <a:solidFill>
            <a:schemeClr val="bg1"/>
          </a:solidFill>
        </p:grpSpPr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EE2FAAE1-A323-4A9B-92E1-0C77C35F4ACC}"/>
                </a:ext>
              </a:extLst>
            </p:cNvPr>
            <p:cNvSpPr/>
            <p:nvPr/>
          </p:nvSpPr>
          <p:spPr>
            <a:xfrm>
              <a:off x="8340054" y="2449652"/>
              <a:ext cx="819143" cy="575614"/>
            </a:xfrm>
            <a:custGeom>
              <a:avLst/>
              <a:gdLst>
                <a:gd name="connsiteX0" fmla="*/ 685203 w 819143"/>
                <a:gd name="connsiteY0" fmla="*/ 43171 h 575614"/>
                <a:gd name="connsiteX1" fmla="*/ 533920 w 819143"/>
                <a:gd name="connsiteY1" fmla="*/ 43171 h 575614"/>
                <a:gd name="connsiteX2" fmla="*/ 533920 w 819143"/>
                <a:gd name="connsiteY2" fmla="*/ 5535 h 575614"/>
                <a:gd name="connsiteX3" fmla="*/ 499235 w 819143"/>
                <a:gd name="connsiteY3" fmla="*/ 5535 h 575614"/>
                <a:gd name="connsiteX4" fmla="*/ 499235 w 819143"/>
                <a:gd name="connsiteY4" fmla="*/ 43171 h 575614"/>
                <a:gd name="connsiteX5" fmla="*/ 97781 w 819143"/>
                <a:gd name="connsiteY5" fmla="*/ 43171 h 575614"/>
                <a:gd name="connsiteX6" fmla="*/ 5535 w 819143"/>
                <a:gd name="connsiteY6" fmla="*/ 135417 h 575614"/>
                <a:gd name="connsiteX7" fmla="*/ 5535 w 819143"/>
                <a:gd name="connsiteY7" fmla="*/ 445363 h 575614"/>
                <a:gd name="connsiteX8" fmla="*/ 97781 w 819143"/>
                <a:gd name="connsiteY8" fmla="*/ 537609 h 575614"/>
                <a:gd name="connsiteX9" fmla="*/ 499235 w 819143"/>
                <a:gd name="connsiteY9" fmla="*/ 537609 h 575614"/>
                <a:gd name="connsiteX10" fmla="*/ 499235 w 819143"/>
                <a:gd name="connsiteY10" fmla="*/ 573769 h 575614"/>
                <a:gd name="connsiteX11" fmla="*/ 533920 w 819143"/>
                <a:gd name="connsiteY11" fmla="*/ 573769 h 575614"/>
                <a:gd name="connsiteX12" fmla="*/ 533920 w 819143"/>
                <a:gd name="connsiteY12" fmla="*/ 537609 h 575614"/>
                <a:gd name="connsiteX13" fmla="*/ 685203 w 819143"/>
                <a:gd name="connsiteY13" fmla="*/ 537609 h 575614"/>
                <a:gd name="connsiteX14" fmla="*/ 815823 w 819143"/>
                <a:gd name="connsiteY14" fmla="*/ 406989 h 575614"/>
                <a:gd name="connsiteX15" fmla="*/ 815823 w 819143"/>
                <a:gd name="connsiteY15" fmla="*/ 173791 h 575614"/>
                <a:gd name="connsiteX16" fmla="*/ 685203 w 819143"/>
                <a:gd name="connsiteY16" fmla="*/ 43171 h 575614"/>
                <a:gd name="connsiteX17" fmla="*/ 459384 w 819143"/>
                <a:gd name="connsiteY17" fmla="*/ 76380 h 575614"/>
                <a:gd name="connsiteX18" fmla="*/ 418058 w 819143"/>
                <a:gd name="connsiteY18" fmla="*/ 115492 h 575614"/>
                <a:gd name="connsiteX19" fmla="*/ 257182 w 819143"/>
                <a:gd name="connsiteY19" fmla="*/ 115492 h 575614"/>
                <a:gd name="connsiteX20" fmla="*/ 218070 w 819143"/>
                <a:gd name="connsiteY20" fmla="*/ 77117 h 575614"/>
                <a:gd name="connsiteX21" fmla="*/ 459384 w 819143"/>
                <a:gd name="connsiteY21" fmla="*/ 76380 h 575614"/>
                <a:gd name="connsiteX22" fmla="*/ 220284 w 819143"/>
                <a:gd name="connsiteY22" fmla="*/ 502924 h 575614"/>
                <a:gd name="connsiteX23" fmla="*/ 261610 w 819143"/>
                <a:gd name="connsiteY23" fmla="*/ 463812 h 575614"/>
                <a:gd name="connsiteX24" fmla="*/ 422486 w 819143"/>
                <a:gd name="connsiteY24" fmla="*/ 463812 h 575614"/>
                <a:gd name="connsiteX25" fmla="*/ 461599 w 819143"/>
                <a:gd name="connsiteY25" fmla="*/ 502186 h 575614"/>
                <a:gd name="connsiteX26" fmla="*/ 220284 w 819143"/>
                <a:gd name="connsiteY26" fmla="*/ 502924 h 575614"/>
                <a:gd name="connsiteX27" fmla="*/ 509566 w 819143"/>
                <a:gd name="connsiteY27" fmla="*/ 506614 h 575614"/>
                <a:gd name="connsiteX28" fmla="*/ 435032 w 819143"/>
                <a:gd name="connsiteY28" fmla="*/ 432817 h 575614"/>
                <a:gd name="connsiteX29" fmla="*/ 249064 w 819143"/>
                <a:gd name="connsiteY29" fmla="*/ 432817 h 575614"/>
                <a:gd name="connsiteX30" fmla="*/ 171577 w 819143"/>
                <a:gd name="connsiteY30" fmla="*/ 506614 h 575614"/>
                <a:gd name="connsiteX31" fmla="*/ 98519 w 819143"/>
                <a:gd name="connsiteY31" fmla="*/ 506614 h 575614"/>
                <a:gd name="connsiteX32" fmla="*/ 37268 w 819143"/>
                <a:gd name="connsiteY32" fmla="*/ 445363 h 575614"/>
                <a:gd name="connsiteX33" fmla="*/ 37268 w 819143"/>
                <a:gd name="connsiteY33" fmla="*/ 135417 h 575614"/>
                <a:gd name="connsiteX34" fmla="*/ 98519 w 819143"/>
                <a:gd name="connsiteY34" fmla="*/ 74166 h 575614"/>
                <a:gd name="connsiteX35" fmla="*/ 172316 w 819143"/>
                <a:gd name="connsiteY35" fmla="*/ 74166 h 575614"/>
                <a:gd name="connsiteX36" fmla="*/ 246113 w 819143"/>
                <a:gd name="connsiteY36" fmla="*/ 147224 h 575614"/>
                <a:gd name="connsiteX37" fmla="*/ 432080 w 819143"/>
                <a:gd name="connsiteY37" fmla="*/ 147224 h 575614"/>
                <a:gd name="connsiteX38" fmla="*/ 508829 w 819143"/>
                <a:gd name="connsiteY38" fmla="*/ 74166 h 575614"/>
                <a:gd name="connsiteX39" fmla="*/ 686678 w 819143"/>
                <a:gd name="connsiteY39" fmla="*/ 74166 h 575614"/>
                <a:gd name="connsiteX40" fmla="*/ 746454 w 819143"/>
                <a:gd name="connsiteY40" fmla="*/ 94829 h 575614"/>
                <a:gd name="connsiteX41" fmla="*/ 730956 w 819143"/>
                <a:gd name="connsiteY41" fmla="*/ 94829 h 575614"/>
                <a:gd name="connsiteX42" fmla="*/ 730956 w 819143"/>
                <a:gd name="connsiteY42" fmla="*/ 200358 h 575614"/>
                <a:gd name="connsiteX43" fmla="*/ 786304 w 819143"/>
                <a:gd name="connsiteY43" fmla="*/ 200358 h 575614"/>
                <a:gd name="connsiteX44" fmla="*/ 786304 w 819143"/>
                <a:gd name="connsiteY44" fmla="*/ 378946 h 575614"/>
                <a:gd name="connsiteX45" fmla="*/ 730956 w 819143"/>
                <a:gd name="connsiteY45" fmla="*/ 378946 h 575614"/>
                <a:gd name="connsiteX46" fmla="*/ 730956 w 819143"/>
                <a:gd name="connsiteY46" fmla="*/ 484475 h 575614"/>
                <a:gd name="connsiteX47" fmla="*/ 748668 w 819143"/>
                <a:gd name="connsiteY47" fmla="*/ 484475 h 575614"/>
                <a:gd name="connsiteX48" fmla="*/ 685941 w 819143"/>
                <a:gd name="connsiteY48" fmla="*/ 506614 h 575614"/>
                <a:gd name="connsiteX49" fmla="*/ 509566 w 819143"/>
                <a:gd name="connsiteY49" fmla="*/ 506614 h 57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819143" h="575614">
                  <a:moveTo>
                    <a:pt x="685203" y="43171"/>
                  </a:moveTo>
                  <a:lnTo>
                    <a:pt x="533920" y="43171"/>
                  </a:lnTo>
                  <a:lnTo>
                    <a:pt x="533920" y="5535"/>
                  </a:lnTo>
                  <a:lnTo>
                    <a:pt x="499235" y="5535"/>
                  </a:lnTo>
                  <a:lnTo>
                    <a:pt x="499235" y="43171"/>
                  </a:lnTo>
                  <a:lnTo>
                    <a:pt x="97781" y="43171"/>
                  </a:lnTo>
                  <a:cubicBezTo>
                    <a:pt x="46862" y="43171"/>
                    <a:pt x="5535" y="84497"/>
                    <a:pt x="5535" y="135417"/>
                  </a:cubicBezTo>
                  <a:lnTo>
                    <a:pt x="5535" y="445363"/>
                  </a:lnTo>
                  <a:cubicBezTo>
                    <a:pt x="5535" y="496283"/>
                    <a:pt x="46862" y="537609"/>
                    <a:pt x="97781" y="537609"/>
                  </a:cubicBezTo>
                  <a:lnTo>
                    <a:pt x="499235" y="537609"/>
                  </a:lnTo>
                  <a:lnTo>
                    <a:pt x="499235" y="573769"/>
                  </a:lnTo>
                  <a:lnTo>
                    <a:pt x="533920" y="573769"/>
                  </a:lnTo>
                  <a:lnTo>
                    <a:pt x="533920" y="537609"/>
                  </a:lnTo>
                  <a:lnTo>
                    <a:pt x="685203" y="537609"/>
                  </a:lnTo>
                  <a:cubicBezTo>
                    <a:pt x="757523" y="537609"/>
                    <a:pt x="815823" y="479309"/>
                    <a:pt x="815823" y="406989"/>
                  </a:cubicBezTo>
                  <a:lnTo>
                    <a:pt x="815823" y="173791"/>
                  </a:lnTo>
                  <a:cubicBezTo>
                    <a:pt x="815823" y="101470"/>
                    <a:pt x="757523" y="43171"/>
                    <a:pt x="685203" y="43171"/>
                  </a:cubicBezTo>
                  <a:close/>
                  <a:moveTo>
                    <a:pt x="459384" y="76380"/>
                  </a:moveTo>
                  <a:lnTo>
                    <a:pt x="418058" y="115492"/>
                  </a:lnTo>
                  <a:lnTo>
                    <a:pt x="257182" y="115492"/>
                  </a:lnTo>
                  <a:lnTo>
                    <a:pt x="218070" y="77117"/>
                  </a:lnTo>
                  <a:lnTo>
                    <a:pt x="459384" y="76380"/>
                  </a:lnTo>
                  <a:close/>
                  <a:moveTo>
                    <a:pt x="220284" y="502924"/>
                  </a:moveTo>
                  <a:lnTo>
                    <a:pt x="261610" y="463812"/>
                  </a:lnTo>
                  <a:lnTo>
                    <a:pt x="422486" y="463812"/>
                  </a:lnTo>
                  <a:lnTo>
                    <a:pt x="461599" y="502186"/>
                  </a:lnTo>
                  <a:lnTo>
                    <a:pt x="220284" y="502924"/>
                  </a:lnTo>
                  <a:close/>
                  <a:moveTo>
                    <a:pt x="509566" y="506614"/>
                  </a:moveTo>
                  <a:lnTo>
                    <a:pt x="435032" y="432817"/>
                  </a:lnTo>
                  <a:lnTo>
                    <a:pt x="249064" y="432817"/>
                  </a:lnTo>
                  <a:lnTo>
                    <a:pt x="171577" y="506614"/>
                  </a:lnTo>
                  <a:lnTo>
                    <a:pt x="98519" y="506614"/>
                  </a:lnTo>
                  <a:cubicBezTo>
                    <a:pt x="64572" y="506614"/>
                    <a:pt x="37268" y="479309"/>
                    <a:pt x="37268" y="445363"/>
                  </a:cubicBezTo>
                  <a:lnTo>
                    <a:pt x="37268" y="135417"/>
                  </a:lnTo>
                  <a:cubicBezTo>
                    <a:pt x="37268" y="101470"/>
                    <a:pt x="64572" y="74166"/>
                    <a:pt x="98519" y="74166"/>
                  </a:cubicBezTo>
                  <a:lnTo>
                    <a:pt x="172316" y="74166"/>
                  </a:lnTo>
                  <a:lnTo>
                    <a:pt x="246113" y="147224"/>
                  </a:lnTo>
                  <a:lnTo>
                    <a:pt x="432080" y="147224"/>
                  </a:lnTo>
                  <a:lnTo>
                    <a:pt x="508829" y="74166"/>
                  </a:lnTo>
                  <a:lnTo>
                    <a:pt x="686678" y="74166"/>
                  </a:lnTo>
                  <a:cubicBezTo>
                    <a:pt x="709555" y="74166"/>
                    <a:pt x="730219" y="81545"/>
                    <a:pt x="746454" y="94829"/>
                  </a:cubicBezTo>
                  <a:lnTo>
                    <a:pt x="730956" y="94829"/>
                  </a:lnTo>
                  <a:lnTo>
                    <a:pt x="730956" y="200358"/>
                  </a:lnTo>
                  <a:lnTo>
                    <a:pt x="786304" y="200358"/>
                  </a:lnTo>
                  <a:lnTo>
                    <a:pt x="786304" y="378946"/>
                  </a:lnTo>
                  <a:lnTo>
                    <a:pt x="730956" y="378946"/>
                  </a:lnTo>
                  <a:lnTo>
                    <a:pt x="730956" y="484475"/>
                  </a:lnTo>
                  <a:lnTo>
                    <a:pt x="748668" y="484475"/>
                  </a:lnTo>
                  <a:cubicBezTo>
                    <a:pt x="731694" y="498496"/>
                    <a:pt x="709555" y="506614"/>
                    <a:pt x="685941" y="506614"/>
                  </a:cubicBezTo>
                  <a:lnTo>
                    <a:pt x="509566" y="50661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28B0E3F9-20BB-43A0-8846-08825ED3FDA6}"/>
                </a:ext>
              </a:extLst>
            </p:cNvPr>
            <p:cNvSpPr/>
            <p:nvPr/>
          </p:nvSpPr>
          <p:spPr>
            <a:xfrm>
              <a:off x="9067689" y="2659235"/>
              <a:ext cx="36898" cy="147593"/>
            </a:xfrm>
            <a:custGeom>
              <a:avLst/>
              <a:gdLst>
                <a:gd name="connsiteX0" fmla="*/ 5535 w 36898"/>
                <a:gd name="connsiteY0" fmla="*/ 5535 h 147593"/>
                <a:gd name="connsiteX1" fmla="*/ 36529 w 36898"/>
                <a:gd name="connsiteY1" fmla="*/ 5535 h 147593"/>
                <a:gd name="connsiteX2" fmla="*/ 36529 w 36898"/>
                <a:gd name="connsiteY2" fmla="*/ 147962 h 147593"/>
                <a:gd name="connsiteX3" fmla="*/ 5535 w 36898"/>
                <a:gd name="connsiteY3" fmla="*/ 147962 h 14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898" h="147593">
                  <a:moveTo>
                    <a:pt x="5535" y="5535"/>
                  </a:moveTo>
                  <a:lnTo>
                    <a:pt x="36529" y="5535"/>
                  </a:lnTo>
                  <a:lnTo>
                    <a:pt x="36529" y="147962"/>
                  </a:lnTo>
                  <a:lnTo>
                    <a:pt x="5535" y="14796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2B3FF6AF-E7FF-4ED0-BB0F-B220EA65D03C}"/>
                </a:ext>
              </a:extLst>
            </p:cNvPr>
            <p:cNvSpPr/>
            <p:nvPr/>
          </p:nvSpPr>
          <p:spPr>
            <a:xfrm>
              <a:off x="8799070" y="2550753"/>
              <a:ext cx="147593" cy="376363"/>
            </a:xfrm>
            <a:custGeom>
              <a:avLst/>
              <a:gdLst>
                <a:gd name="connsiteX0" fmla="*/ 97781 w 147593"/>
                <a:gd name="connsiteY0" fmla="*/ 5535 h 376363"/>
                <a:gd name="connsiteX1" fmla="*/ 5535 w 147593"/>
                <a:gd name="connsiteY1" fmla="*/ 94829 h 376363"/>
                <a:gd name="connsiteX2" fmla="*/ 5535 w 147593"/>
                <a:gd name="connsiteY2" fmla="*/ 280796 h 376363"/>
                <a:gd name="connsiteX3" fmla="*/ 99256 w 147593"/>
                <a:gd name="connsiteY3" fmla="*/ 375256 h 376363"/>
                <a:gd name="connsiteX4" fmla="*/ 108850 w 147593"/>
                <a:gd name="connsiteY4" fmla="*/ 354593 h 376363"/>
                <a:gd name="connsiteX5" fmla="*/ 108112 w 147593"/>
                <a:gd name="connsiteY5" fmla="*/ 23246 h 376363"/>
                <a:gd name="connsiteX6" fmla="*/ 97781 w 147593"/>
                <a:gd name="connsiteY6" fmla="*/ 5535 h 376363"/>
                <a:gd name="connsiteX7" fmla="*/ 88924 w 147593"/>
                <a:gd name="connsiteY7" fmla="*/ 321385 h 376363"/>
                <a:gd name="connsiteX8" fmla="*/ 36529 w 147593"/>
                <a:gd name="connsiteY8" fmla="*/ 268251 h 376363"/>
                <a:gd name="connsiteX9" fmla="*/ 36529 w 147593"/>
                <a:gd name="connsiteY9" fmla="*/ 108112 h 376363"/>
                <a:gd name="connsiteX10" fmla="*/ 88924 w 147593"/>
                <a:gd name="connsiteY10" fmla="*/ 57930 h 376363"/>
                <a:gd name="connsiteX11" fmla="*/ 88924 w 147593"/>
                <a:gd name="connsiteY11" fmla="*/ 321385 h 376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7593" h="376363">
                  <a:moveTo>
                    <a:pt x="97781" y="5535"/>
                  </a:moveTo>
                  <a:lnTo>
                    <a:pt x="5535" y="94829"/>
                  </a:lnTo>
                  <a:lnTo>
                    <a:pt x="5535" y="280796"/>
                  </a:lnTo>
                  <a:lnTo>
                    <a:pt x="99256" y="375256"/>
                  </a:lnTo>
                  <a:lnTo>
                    <a:pt x="108850" y="354593"/>
                  </a:lnTo>
                  <a:cubicBezTo>
                    <a:pt x="158294" y="246112"/>
                    <a:pt x="158294" y="122872"/>
                    <a:pt x="108112" y="23246"/>
                  </a:cubicBezTo>
                  <a:lnTo>
                    <a:pt x="97781" y="5535"/>
                  </a:lnTo>
                  <a:close/>
                  <a:moveTo>
                    <a:pt x="88924" y="321385"/>
                  </a:moveTo>
                  <a:lnTo>
                    <a:pt x="36529" y="268251"/>
                  </a:lnTo>
                  <a:lnTo>
                    <a:pt x="36529" y="108112"/>
                  </a:lnTo>
                  <a:lnTo>
                    <a:pt x="88924" y="57930"/>
                  </a:lnTo>
                  <a:cubicBezTo>
                    <a:pt x="122872" y="138369"/>
                    <a:pt x="122872" y="233567"/>
                    <a:pt x="88924" y="3213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778D9B29-5F4C-4869-9A08-98CE398084F9}"/>
                </a:ext>
              </a:extLst>
            </p:cNvPr>
            <p:cNvSpPr/>
            <p:nvPr/>
          </p:nvSpPr>
          <p:spPr>
            <a:xfrm>
              <a:off x="8424643" y="2545588"/>
              <a:ext cx="132834" cy="383743"/>
            </a:xfrm>
            <a:custGeom>
              <a:avLst/>
              <a:gdLst>
                <a:gd name="connsiteX0" fmla="*/ 28690 w 132834"/>
                <a:gd name="connsiteY0" fmla="*/ 31364 h 383742"/>
                <a:gd name="connsiteX1" fmla="*/ 29427 w 132834"/>
                <a:gd name="connsiteY1" fmla="*/ 358283 h 383742"/>
                <a:gd name="connsiteX2" fmla="*/ 36807 w 132834"/>
                <a:gd name="connsiteY2" fmla="*/ 383374 h 383742"/>
                <a:gd name="connsiteX3" fmla="*/ 129053 w 132834"/>
                <a:gd name="connsiteY3" fmla="*/ 289652 h 383742"/>
                <a:gd name="connsiteX4" fmla="*/ 129053 w 132834"/>
                <a:gd name="connsiteY4" fmla="*/ 103684 h 383742"/>
                <a:gd name="connsiteX5" fmla="*/ 36069 w 132834"/>
                <a:gd name="connsiteY5" fmla="*/ 5535 h 383742"/>
                <a:gd name="connsiteX6" fmla="*/ 28690 w 132834"/>
                <a:gd name="connsiteY6" fmla="*/ 31364 h 383742"/>
                <a:gd name="connsiteX7" fmla="*/ 50829 w 132834"/>
                <a:gd name="connsiteY7" fmla="*/ 66786 h 383742"/>
                <a:gd name="connsiteX8" fmla="*/ 98058 w 132834"/>
                <a:gd name="connsiteY8" fmla="*/ 116230 h 383742"/>
                <a:gd name="connsiteX9" fmla="*/ 98058 w 132834"/>
                <a:gd name="connsiteY9" fmla="*/ 277107 h 383742"/>
                <a:gd name="connsiteX10" fmla="*/ 52304 w 132834"/>
                <a:gd name="connsiteY10" fmla="*/ 323598 h 383742"/>
                <a:gd name="connsiteX11" fmla="*/ 50829 w 132834"/>
                <a:gd name="connsiteY11" fmla="*/ 66786 h 38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2834" h="383742">
                  <a:moveTo>
                    <a:pt x="28690" y="31364"/>
                  </a:moveTo>
                  <a:cubicBezTo>
                    <a:pt x="-2305" y="130989"/>
                    <a:pt x="-2305" y="253492"/>
                    <a:pt x="29427" y="358283"/>
                  </a:cubicBezTo>
                  <a:lnTo>
                    <a:pt x="36807" y="383374"/>
                  </a:lnTo>
                  <a:lnTo>
                    <a:pt x="129053" y="289652"/>
                  </a:lnTo>
                  <a:lnTo>
                    <a:pt x="129053" y="103684"/>
                  </a:lnTo>
                  <a:lnTo>
                    <a:pt x="36069" y="5535"/>
                  </a:lnTo>
                  <a:lnTo>
                    <a:pt x="28690" y="31364"/>
                  </a:lnTo>
                  <a:close/>
                  <a:moveTo>
                    <a:pt x="50829" y="66786"/>
                  </a:moveTo>
                  <a:lnTo>
                    <a:pt x="98058" y="116230"/>
                  </a:lnTo>
                  <a:lnTo>
                    <a:pt x="98058" y="277107"/>
                  </a:lnTo>
                  <a:lnTo>
                    <a:pt x="52304" y="323598"/>
                  </a:lnTo>
                  <a:cubicBezTo>
                    <a:pt x="31641" y="240208"/>
                    <a:pt x="30903" y="147224"/>
                    <a:pt x="50829" y="667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7568608-6FD2-334D-B17E-2A6443FD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157" y="274102"/>
            <a:ext cx="11038348" cy="484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32" tIns="18293" rIns="27439" bIns="18293"/>
          <a:lstStyle>
            <a:lvl1pPr>
              <a:defRPr lang="en-US" sz="4001">
                <a:solidFill>
                  <a:srgbClr val="000000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</a:lstStyle>
          <a:p>
            <a:pPr marL="0" lvl="0" defTabSz="457200">
              <a:lnSpc>
                <a:spcPct val="85000"/>
              </a:lnSpc>
              <a:spcBef>
                <a:spcPts val="200"/>
              </a:spcBef>
            </a:pPr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2C6883-E69E-804D-B128-8EEEC53579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19157" y="831764"/>
            <a:ext cx="11037887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800" smtClean="0">
                <a:latin typeface="+mj-lt"/>
                <a:cs typeface="Arial" panose="020B0604020202020204" pitchFamily="34" charset="0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defTabSz="457200"/>
            <a:r>
              <a:rPr lang="en-US"/>
              <a:t>Edit Master text styles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AEF4995D-9D4A-E445-AB65-BD8097A687F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82700" y="1702907"/>
            <a:ext cx="26035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800" smtClean="0">
                <a:latin typeface="+mj-lt"/>
                <a:cs typeface="Arial" panose="020B0604020202020204" pitchFamily="34" charset="0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defTabSz="457200"/>
            <a:r>
              <a:rPr lang="en-US"/>
              <a:t>Edit Master text styles</a:t>
            </a:r>
          </a:p>
        </p:txBody>
      </p:sp>
      <p:sp>
        <p:nvSpPr>
          <p:cNvPr id="105" name="Text Placeholder 32">
            <a:extLst>
              <a:ext uri="{FF2B5EF4-FFF2-40B4-BE49-F238E27FC236}">
                <a16:creationId xmlns:a16="http://schemas.microsoft.com/office/drawing/2014/main" id="{C1FCF8A8-FDCC-A34B-A413-FF59A1E1D45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87900" y="1706149"/>
            <a:ext cx="26035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800" smtClean="0">
                <a:latin typeface="+mj-lt"/>
                <a:cs typeface="Arial" panose="020B0604020202020204" pitchFamily="34" charset="0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defTabSz="457200"/>
            <a:r>
              <a:rPr lang="en-US"/>
              <a:t>Edit Master text styles</a:t>
            </a:r>
          </a:p>
        </p:txBody>
      </p:sp>
      <p:sp>
        <p:nvSpPr>
          <p:cNvPr id="106" name="Text Placeholder 32">
            <a:extLst>
              <a:ext uri="{FF2B5EF4-FFF2-40B4-BE49-F238E27FC236}">
                <a16:creationId xmlns:a16="http://schemas.microsoft.com/office/drawing/2014/main" id="{330415E3-2C06-824C-B84C-579994CBD0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58200" y="1698964"/>
            <a:ext cx="26035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800" smtClean="0">
                <a:latin typeface="+mj-lt"/>
                <a:cs typeface="Arial" panose="020B0604020202020204" pitchFamily="34" charset="0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defTabSz="457200"/>
            <a:r>
              <a:rPr lang="en-US"/>
              <a:t>Edit Master text styles</a:t>
            </a:r>
          </a:p>
        </p:txBody>
      </p:sp>
      <p:sp>
        <p:nvSpPr>
          <p:cNvPr id="108" name="Text Placeholder 32">
            <a:extLst>
              <a:ext uri="{FF2B5EF4-FFF2-40B4-BE49-F238E27FC236}">
                <a16:creationId xmlns:a16="http://schemas.microsoft.com/office/drawing/2014/main" id="{9E2AEA22-DCFC-D041-BABC-ED53F77098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21489" y="5609984"/>
            <a:ext cx="26035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800" smtClean="0">
                <a:latin typeface="+mj-lt"/>
                <a:cs typeface="Arial" panose="020B0604020202020204" pitchFamily="34" charset="0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defTabSz="457200"/>
            <a:r>
              <a:rPr lang="en-US"/>
              <a:t>Edit Master text styles</a:t>
            </a:r>
          </a:p>
        </p:txBody>
      </p:sp>
      <p:sp>
        <p:nvSpPr>
          <p:cNvPr id="109" name="Text Placeholder 32">
            <a:extLst>
              <a:ext uri="{FF2B5EF4-FFF2-40B4-BE49-F238E27FC236}">
                <a16:creationId xmlns:a16="http://schemas.microsoft.com/office/drawing/2014/main" id="{E87D9E4F-4C55-484C-B2B6-A1ECDFCB8CE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165459" y="5610240"/>
            <a:ext cx="26035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800" smtClean="0">
                <a:latin typeface="+mj-lt"/>
                <a:cs typeface="Arial" panose="020B0604020202020204" pitchFamily="34" charset="0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defTabSz="457200"/>
            <a:r>
              <a:rPr lang="en-US"/>
              <a:t>Edit Master text styles</a:t>
            </a:r>
          </a:p>
        </p:txBody>
      </p:sp>
      <p:sp>
        <p:nvSpPr>
          <p:cNvPr id="110" name="Text Placeholder 32">
            <a:extLst>
              <a:ext uri="{FF2B5EF4-FFF2-40B4-BE49-F238E27FC236}">
                <a16:creationId xmlns:a16="http://schemas.microsoft.com/office/drawing/2014/main" id="{797E3136-5302-414A-ABCF-5F194BDAC56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76533" y="5609984"/>
            <a:ext cx="26035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800" smtClean="0">
                <a:latin typeface="+mj-lt"/>
                <a:cs typeface="Arial" panose="020B0604020202020204" pitchFamily="34" charset="0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defTabSz="457200"/>
            <a:r>
              <a:rPr lang="en-US"/>
              <a:t>Edit Master text styles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6EEA99AC-3C9D-2A4A-A338-A25EC300FF6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303541" y="2100990"/>
            <a:ext cx="2624002" cy="60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n-US" sz="14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85750" lvl="0" indent="-285750" defTabSz="457200"/>
            <a:r>
              <a:rPr lang="en-US"/>
              <a:t>Edit Master text styles</a:t>
            </a:r>
          </a:p>
          <a:p>
            <a:pPr marL="285750" lvl="1" indent="-285750" defTabSz="457200"/>
            <a:r>
              <a:rPr lang="en-US"/>
              <a:t>Second level</a:t>
            </a:r>
          </a:p>
        </p:txBody>
      </p:sp>
      <p:sp>
        <p:nvSpPr>
          <p:cNvPr id="111" name="Text Placeholder 36">
            <a:extLst>
              <a:ext uri="{FF2B5EF4-FFF2-40B4-BE49-F238E27FC236}">
                <a16:creationId xmlns:a16="http://schemas.microsoft.com/office/drawing/2014/main" id="{09CFC8FC-3BEE-EE48-8642-AA1FEF2F3CF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79526" y="6021110"/>
            <a:ext cx="2624002" cy="60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n-US" sz="14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85750" lvl="0" indent="-285750" defTabSz="457200"/>
            <a:r>
              <a:rPr lang="en-US"/>
              <a:t>Edit Master text styles</a:t>
            </a:r>
          </a:p>
          <a:p>
            <a:pPr marL="285750" lvl="1" indent="-285750" defTabSz="457200"/>
            <a:r>
              <a:rPr lang="en-US"/>
              <a:t>Second level</a:t>
            </a:r>
          </a:p>
        </p:txBody>
      </p:sp>
      <p:sp>
        <p:nvSpPr>
          <p:cNvPr id="112" name="Text Placeholder 36">
            <a:extLst>
              <a:ext uri="{FF2B5EF4-FFF2-40B4-BE49-F238E27FC236}">
                <a16:creationId xmlns:a16="http://schemas.microsoft.com/office/drawing/2014/main" id="{C0C1F08E-EB45-4040-B1DE-F5C9F74D41A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159815" y="6011204"/>
            <a:ext cx="2624002" cy="60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n-US" sz="14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85750" lvl="0" indent="-285750" defTabSz="457200"/>
            <a:r>
              <a:rPr lang="en-US"/>
              <a:t>Edit Master text styles</a:t>
            </a:r>
          </a:p>
          <a:p>
            <a:pPr marL="285750" lvl="1" indent="-285750" defTabSz="457200"/>
            <a:r>
              <a:rPr lang="en-US"/>
              <a:t>Second level</a:t>
            </a:r>
          </a:p>
        </p:txBody>
      </p:sp>
      <p:sp>
        <p:nvSpPr>
          <p:cNvPr id="113" name="Text Placeholder 36">
            <a:extLst>
              <a:ext uri="{FF2B5EF4-FFF2-40B4-BE49-F238E27FC236}">
                <a16:creationId xmlns:a16="http://schemas.microsoft.com/office/drawing/2014/main" id="{8FC76C4F-CD1A-D746-B1D3-B44153933A8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421913" y="6011204"/>
            <a:ext cx="2624002" cy="60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n-US" sz="14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85750" lvl="0" indent="-285750" defTabSz="457200"/>
            <a:r>
              <a:rPr lang="en-US"/>
              <a:t>Edit Master text styles</a:t>
            </a:r>
          </a:p>
          <a:p>
            <a:pPr marL="285750" lvl="1" indent="-285750" defTabSz="457200"/>
            <a:r>
              <a:rPr lang="en-US"/>
              <a:t>Second level</a:t>
            </a:r>
          </a:p>
        </p:txBody>
      </p:sp>
      <p:sp>
        <p:nvSpPr>
          <p:cNvPr id="115" name="Text Placeholder 36">
            <a:extLst>
              <a:ext uri="{FF2B5EF4-FFF2-40B4-BE49-F238E27FC236}">
                <a16:creationId xmlns:a16="http://schemas.microsoft.com/office/drawing/2014/main" id="{C932B98E-D4A1-224D-AE02-BA44EC59F6C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777649" y="2100990"/>
            <a:ext cx="2624002" cy="60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n-US" sz="14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85750" lvl="0" indent="-285750" defTabSz="457200"/>
            <a:r>
              <a:rPr lang="en-US"/>
              <a:t>Edit Master text styles</a:t>
            </a:r>
          </a:p>
          <a:p>
            <a:pPr marL="285750" lvl="1" indent="-285750" defTabSz="457200"/>
            <a:r>
              <a:rPr lang="en-US"/>
              <a:t>Second level</a:t>
            </a:r>
          </a:p>
        </p:txBody>
      </p:sp>
      <p:sp>
        <p:nvSpPr>
          <p:cNvPr id="116" name="Text Placeholder 36">
            <a:extLst>
              <a:ext uri="{FF2B5EF4-FFF2-40B4-BE49-F238E27FC236}">
                <a16:creationId xmlns:a16="http://schemas.microsoft.com/office/drawing/2014/main" id="{E6B8CE9E-C819-6341-8CC9-A687095C617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471303" y="2107369"/>
            <a:ext cx="2624002" cy="60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n-US" sz="14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85750" lvl="0" indent="-285750" defTabSz="457200"/>
            <a:r>
              <a:rPr lang="en-US"/>
              <a:t>Edit Master text styles</a:t>
            </a:r>
          </a:p>
          <a:p>
            <a:pPr marL="285750" lvl="1" indent="-285750" defTabSz="457200"/>
            <a:r>
              <a:rPr lang="en-US"/>
              <a:t>Second level</a:t>
            </a:r>
          </a:p>
        </p:txBody>
      </p:sp>
      <p:sp>
        <p:nvSpPr>
          <p:cNvPr id="82" name="Slide Number Placeholder 5">
            <a:extLst>
              <a:ext uri="{FF2B5EF4-FFF2-40B4-BE49-F238E27FC236}">
                <a16:creationId xmlns:a16="http://schemas.microsoft.com/office/drawing/2014/main" id="{9F2E3A1E-FFB7-4398-8781-9F92F0AECD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85697" y="6325296"/>
            <a:ext cx="8040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4F31B-23FA-4075-AF7D-6228CFD12F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439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47913-819B-400C-8F7A-86701C899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C9D70-DBE2-4557-8494-B7FD5E122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C00545-5A75-4434-9646-8771ED28D3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456E61-6727-47B3-92DB-F50B888C9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06A1-7CC0-4550-B359-653C0F6C4281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1B3821-7AB6-45FA-86E8-843D4349F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D1E9D5-F489-4012-BE13-05C1438C5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5216-2D3C-4E31-AB56-C7AEEABB9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247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46705-E617-4155-B297-EAC2F5747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08024D-A9E7-4557-9E6F-ECA371088F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B91180-0918-426D-9972-B87FCA5987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5D3DAB-B998-47EE-9CBC-C769F0D4E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06A1-7CC0-4550-B359-653C0F6C4281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CEFABE-031C-4AEB-822B-4BB3080A6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66118C-95EC-40F5-949F-C98A9E2EE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5216-2D3C-4E31-AB56-C7AEEABB9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2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DCFF5-E03A-4C93-8A59-C378D9413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C8441B-B411-4DAA-ACC2-70061C4A39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24865-F44F-49E9-A850-9393F4DC8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06A1-7CC0-4550-B359-653C0F6C4281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48B32-BA5F-4342-81B9-5FC057F4F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20AA0-6C7E-49FB-9AA4-DF58F6319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5216-2D3C-4E31-AB56-C7AEEABB9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88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F9B19A-3106-432A-896C-DA552435B9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CF1C3E-2C78-4E5E-8CB5-289CDF6518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E5BA4-7780-4D05-8C24-AD5CED463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06A1-7CC0-4550-B359-653C0F6C4281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514EA-1E36-4BC4-9A7E-250042866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F72CF-9ADB-4D85-BAFE-0B35AC0C6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5216-2D3C-4E31-AB56-C7AEEABB9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2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9225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B659D-AD22-4846-8C3D-A494A1E56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91DF3C-C95E-4EFB-8275-C5B0C0AD39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FE124-A414-44D6-85C4-40304FE5A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06A1-7CC0-4550-B359-653C0F6C4281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32555-ACF3-4194-82FB-DF72A0741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760DFA-79DA-42D0-9E35-D123860A2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5216-2D3C-4E31-AB56-C7AEEABB9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61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9A324-54F2-4269-8ADB-AB20F2458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67FED-EA5C-4CBE-93B5-603EA2EC9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AC1884-D93A-461E-AD8A-866E6F554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06A1-7CC0-4550-B359-653C0F6C4281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C276A-0F40-475E-B3E8-C1C07DF1F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8D9E7-C13B-4C2B-9077-94E11D79F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5216-2D3C-4E31-AB56-C7AEEABB9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88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85F47-3CF1-4328-8ACC-DB961A55D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14C646-302D-4401-BC16-785942355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8CBDA-9218-406C-B678-1D4087AE2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06A1-7CC0-4550-B359-653C0F6C4281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510AB-7BC5-4454-8266-C2F7FFD1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572AC-3F73-47A8-81CF-C9C8CC4CF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5216-2D3C-4E31-AB56-C7AEEABB9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55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490E0-6A4B-4403-BA59-06342F9DA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3243C-56DA-4FC2-AB57-324EB16C65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A741D7-4F4C-4772-83D9-194F81D28E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564CD6-D24C-4263-93D2-50217782F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06A1-7CC0-4550-B359-653C0F6C4281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B075E2-32CF-433D-B9D2-6741B2A8D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BA6C2-2F00-4A23-A38B-EFECF2B17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5216-2D3C-4E31-AB56-C7AEEABB9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760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09947-D555-4985-B051-67B32E46A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DB9C8-70FE-41FB-BD0B-5F8B5202D3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E2D2D8-01CE-4819-BDC6-5996F0444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349898-9A68-4834-AA74-2EBFED5F5C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CA5E82-0EA5-43D4-A7D8-361D9A4423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35215E-2551-45D1-B568-0F7DA2393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06A1-7CC0-4550-B359-653C0F6C4281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421005-6820-4152-9E9D-21D52C5D3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699978-A99B-42D6-A96E-A1C3F642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5216-2D3C-4E31-AB56-C7AEEABB9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10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521C6-919A-48BD-B008-95C3ADC31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E5F7F2-1906-43C2-B746-DB5898DD3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06A1-7CC0-4550-B359-653C0F6C4281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A11C84-6F6F-4507-B2EE-7D962AF70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80C901-60C7-4BE1-98F5-4A719C06B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5216-2D3C-4E31-AB56-C7AEEABB9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15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126C77-4CBA-4256-8550-0F4A66F32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06A1-7CC0-4550-B359-653C0F6C4281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BA0841-A38C-42EC-B802-B14824447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B0AF78-E5A2-47F7-B1F5-4AFD60E01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5216-2D3C-4E31-AB56-C7AEEABB9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2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276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F25CFA-9CAC-4310-8B4A-1F7DFE4FF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CBE12-FB53-4676-9420-341E9690D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DDA6C-B5AB-4E65-83B4-63CFB1459C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506A1-7CC0-4550-B359-653C0F6C4281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4D11D-89A6-46DD-81FD-0B612D5E4E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0F111-D0F0-46D3-98AC-6DAFA4B782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35216-2D3C-4E31-AB56-C7AEEABB9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0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CE8FD4-433E-6F49-8B1F-4B75D8E847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40638" y="1126901"/>
            <a:ext cx="4738520" cy="424732"/>
          </a:xfrm>
        </p:spPr>
        <p:txBody>
          <a:bodyPr/>
          <a:lstStyle/>
          <a:p>
            <a:r>
              <a:rPr lang="en-US" sz="2400" dirty="0"/>
              <a:t>Matt Eberle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BD85E9-F7E6-8A4D-84B8-D86932311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3541" y="153021"/>
            <a:ext cx="4715617" cy="484735"/>
          </a:xfrm>
        </p:spPr>
        <p:txBody>
          <a:bodyPr/>
          <a:lstStyle/>
          <a:p>
            <a:r>
              <a:rPr lang="en-US" sz="2400" dirty="0">
                <a:solidFill>
                  <a:srgbClr val="00B0F0"/>
                </a:solidFill>
                <a:latin typeface="Arial Black" panose="020B0A04020102020204" pitchFamily="34" charset="0"/>
              </a:rPr>
              <a:t>What Got You Here Won’t Get You There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0A3FC06-0099-4C72-8640-4226C07295B7}"/>
              </a:ext>
            </a:extLst>
          </p:cNvPr>
          <p:cNvGrpSpPr/>
          <p:nvPr/>
        </p:nvGrpSpPr>
        <p:grpSpPr>
          <a:xfrm>
            <a:off x="4229913" y="3672353"/>
            <a:ext cx="1659634" cy="789030"/>
            <a:chOff x="3343203" y="3686208"/>
            <a:chExt cx="1659634" cy="789030"/>
          </a:xfrm>
        </p:grpSpPr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E248543C-196D-45A0-8507-83A4EB73608B}"/>
                </a:ext>
              </a:extLst>
            </p:cNvPr>
            <p:cNvSpPr/>
            <p:nvPr/>
          </p:nvSpPr>
          <p:spPr>
            <a:xfrm>
              <a:off x="3343203" y="3686208"/>
              <a:ext cx="1659634" cy="78903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/>
            </a:p>
          </p:txBody>
        </p:sp>
        <p:pic>
          <p:nvPicPr>
            <p:cNvPr id="45" name="Picture 2" descr="Image result for pfizer logo">
              <a:extLst>
                <a:ext uri="{FF2B5EF4-FFF2-40B4-BE49-F238E27FC236}">
                  <a16:creationId xmlns:a16="http://schemas.microsoft.com/office/drawing/2014/main" id="{805272FB-560D-4775-8E8C-8DDCAA8A1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4931" y="3754931"/>
              <a:ext cx="1127475" cy="653609"/>
            </a:xfrm>
            <a:prstGeom prst="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12030F1E-2962-453E-AE03-8E14B5BFFE91}"/>
              </a:ext>
            </a:extLst>
          </p:cNvPr>
          <p:cNvSpPr/>
          <p:nvPr/>
        </p:nvSpPr>
        <p:spPr>
          <a:xfrm>
            <a:off x="805793" y="3645077"/>
            <a:ext cx="1659634" cy="78903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23518BB-38D3-4672-9E99-84A4F387BA19}"/>
              </a:ext>
            </a:extLst>
          </p:cNvPr>
          <p:cNvCxnSpPr>
            <a:cxnSpLocks/>
          </p:cNvCxnSpPr>
          <p:nvPr/>
        </p:nvCxnSpPr>
        <p:spPr>
          <a:xfrm flipV="1">
            <a:off x="3596341" y="2353663"/>
            <a:ext cx="10302" cy="619139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D6743CB-709D-435F-852D-E26D521558D3}"/>
              </a:ext>
            </a:extLst>
          </p:cNvPr>
          <p:cNvGrpSpPr/>
          <p:nvPr/>
        </p:nvGrpSpPr>
        <p:grpSpPr>
          <a:xfrm>
            <a:off x="2803229" y="1575171"/>
            <a:ext cx="1659634" cy="731434"/>
            <a:chOff x="1530364" y="1622922"/>
            <a:chExt cx="1659634" cy="934216"/>
          </a:xfrm>
        </p:grpSpPr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E53DADC6-C8A0-4711-B0DF-5274C6FC4984}"/>
                </a:ext>
              </a:extLst>
            </p:cNvPr>
            <p:cNvSpPr/>
            <p:nvPr/>
          </p:nvSpPr>
          <p:spPr>
            <a:xfrm>
              <a:off x="1530364" y="1622922"/>
              <a:ext cx="1659634" cy="934216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pic>
          <p:nvPicPr>
            <p:cNvPr id="46" name="Picture 4" descr="Image result for forsyth institute logo">
              <a:extLst>
                <a:ext uri="{FF2B5EF4-FFF2-40B4-BE49-F238E27FC236}">
                  <a16:creationId xmlns:a16="http://schemas.microsoft.com/office/drawing/2014/main" id="{F7BD930B-322B-4E48-A3C9-ECAA014C50A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808" b="34161"/>
            <a:stretch/>
          </p:blipFill>
          <p:spPr bwMode="auto">
            <a:xfrm>
              <a:off x="1689227" y="1786050"/>
              <a:ext cx="1362507" cy="551173"/>
            </a:xfrm>
            <a:prstGeom prst="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C77B886-904D-4F39-90B5-756BD5997D83}"/>
              </a:ext>
            </a:extLst>
          </p:cNvPr>
          <p:cNvGrpSpPr/>
          <p:nvPr/>
        </p:nvGrpSpPr>
        <p:grpSpPr>
          <a:xfrm>
            <a:off x="6233777" y="1572778"/>
            <a:ext cx="1659634" cy="1371634"/>
            <a:chOff x="6316907" y="1572778"/>
            <a:chExt cx="1659634" cy="1371634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7E186B21-E9E9-4D94-BCF7-4BA2D2D5B9D0}"/>
                </a:ext>
              </a:extLst>
            </p:cNvPr>
            <p:cNvGrpSpPr/>
            <p:nvPr/>
          </p:nvGrpSpPr>
          <p:grpSpPr>
            <a:xfrm>
              <a:off x="6316907" y="1572778"/>
              <a:ext cx="1659634" cy="789030"/>
              <a:chOff x="5263947" y="1572778"/>
              <a:chExt cx="1659634" cy="789030"/>
            </a:xfrm>
          </p:grpSpPr>
          <p:sp>
            <p:nvSpPr>
              <p:cNvPr id="40" name="Rectangle: Rounded Corners 39">
                <a:extLst>
                  <a:ext uri="{FF2B5EF4-FFF2-40B4-BE49-F238E27FC236}">
                    <a16:creationId xmlns:a16="http://schemas.microsoft.com/office/drawing/2014/main" id="{846BB7B5-148F-4747-B67D-E02E59FBEE0A}"/>
                  </a:ext>
                </a:extLst>
              </p:cNvPr>
              <p:cNvSpPr/>
              <p:nvPr/>
            </p:nvSpPr>
            <p:spPr>
              <a:xfrm>
                <a:off x="5263947" y="1572778"/>
                <a:ext cx="1659634" cy="789030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chemeClr val="bg1">
                    <a:lumMod val="9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/>
              </a:p>
            </p:txBody>
          </p:sp>
          <p:pic>
            <p:nvPicPr>
              <p:cNvPr id="1028" name="Picture 4" descr="http://www.sunovion.us/assets/img/logo-sunovion-480x118.png">
                <a:extLst>
                  <a:ext uri="{FF2B5EF4-FFF2-40B4-BE49-F238E27FC236}">
                    <a16:creationId xmlns:a16="http://schemas.microsoft.com/office/drawing/2014/main" id="{B984D532-E659-4357-89D0-E281DADA7B9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62493" y="1753595"/>
                <a:ext cx="1465672" cy="34809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47F58283-4FC6-46CB-8E28-8FAFF869891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994730" y="2384105"/>
              <a:ext cx="5946" cy="560307"/>
            </a:xfrm>
            <a:prstGeom prst="line">
              <a:avLst/>
            </a:prstGeom>
            <a:ln w="38100">
              <a:solidFill>
                <a:schemeClr val="bg1">
                  <a:lumMod val="95000"/>
                </a:scheme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1A67FF4-454F-4D7F-B1C3-429444812022}"/>
              </a:ext>
            </a:extLst>
          </p:cNvPr>
          <p:cNvGrpSpPr/>
          <p:nvPr/>
        </p:nvGrpSpPr>
        <p:grpSpPr>
          <a:xfrm>
            <a:off x="9259149" y="1556889"/>
            <a:ext cx="1780014" cy="1195332"/>
            <a:chOff x="9506883" y="1601119"/>
            <a:chExt cx="1780014" cy="1176858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409086A0-B0FE-4B2D-ADCE-A5079EB9B5B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60011" y="2406855"/>
              <a:ext cx="1" cy="371122"/>
            </a:xfrm>
            <a:prstGeom prst="line">
              <a:avLst/>
            </a:prstGeom>
            <a:ln w="38100">
              <a:solidFill>
                <a:schemeClr val="bg1">
                  <a:lumMod val="95000"/>
                </a:scheme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reflection blurRad="6350" stA="52000" endA="300" endPos="35000" dir="5400000" sy="-100000" algn="bl" rotWithShape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7C29BB13-840F-429E-B081-89E3AA43175B}"/>
                </a:ext>
              </a:extLst>
            </p:cNvPr>
            <p:cNvGrpSpPr/>
            <p:nvPr/>
          </p:nvGrpSpPr>
          <p:grpSpPr>
            <a:xfrm>
              <a:off x="9506883" y="1601119"/>
              <a:ext cx="1780014" cy="789990"/>
              <a:chOff x="8398507" y="1601119"/>
              <a:chExt cx="1780014" cy="789990"/>
            </a:xfrm>
          </p:grpSpPr>
          <p:sp>
            <p:nvSpPr>
              <p:cNvPr id="2" name="Rectangle: Rounded Corners 1">
                <a:extLst>
                  <a:ext uri="{FF2B5EF4-FFF2-40B4-BE49-F238E27FC236}">
                    <a16:creationId xmlns:a16="http://schemas.microsoft.com/office/drawing/2014/main" id="{85EE2F75-8CAA-407B-A39C-68527263F098}"/>
                  </a:ext>
                </a:extLst>
              </p:cNvPr>
              <p:cNvSpPr/>
              <p:nvPr/>
            </p:nvSpPr>
            <p:spPr>
              <a:xfrm>
                <a:off x="8398507" y="1601119"/>
                <a:ext cx="1780014" cy="789990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chemeClr val="bg1">
                    <a:lumMod val="9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/>
              </a:p>
            </p:txBody>
          </p:sp>
          <p:pic>
            <p:nvPicPr>
              <p:cNvPr id="1026" name="Picture 2" descr="BizInt Logo">
                <a:extLst>
                  <a:ext uri="{FF2B5EF4-FFF2-40B4-BE49-F238E27FC236}">
                    <a16:creationId xmlns:a16="http://schemas.microsoft.com/office/drawing/2014/main" id="{432E5044-E737-49EF-B077-90EBD3C7A82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479762" y="1702344"/>
                <a:ext cx="1617504" cy="523540"/>
              </a:xfrm>
              <a:prstGeom prst="rect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721410D-24DB-4ED8-BF5C-820209DBEDB2}"/>
              </a:ext>
            </a:extLst>
          </p:cNvPr>
          <p:cNvCxnSpPr>
            <a:cxnSpLocks/>
            <a:endCxn id="43" idx="2"/>
          </p:cNvCxnSpPr>
          <p:nvPr/>
        </p:nvCxnSpPr>
        <p:spPr>
          <a:xfrm flipV="1">
            <a:off x="5045378" y="4461383"/>
            <a:ext cx="14352" cy="949676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2" descr="Image result for phtd sla">
            <a:extLst>
              <a:ext uri="{FF2B5EF4-FFF2-40B4-BE49-F238E27FC236}">
                <a16:creationId xmlns:a16="http://schemas.microsoft.com/office/drawing/2014/main" id="{5539582F-82B7-4256-8E08-BD2DD0397C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5938" y="60297"/>
            <a:ext cx="1380942" cy="1380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7D493875-3A35-47B6-86CF-5113D6291DCA}"/>
              </a:ext>
            </a:extLst>
          </p:cNvPr>
          <p:cNvSpPr txBox="1"/>
          <p:nvPr/>
        </p:nvSpPr>
        <p:spPr>
          <a:xfrm rot="5400000">
            <a:off x="11223837" y="406471"/>
            <a:ext cx="1337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nstantia" panose="02030602050306030303" pitchFamily="18" charset="0"/>
              </a:rPr>
              <a:t>April 2019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6AC08DC1-F5A4-433F-87A7-7BC438FD2C35}"/>
              </a:ext>
            </a:extLst>
          </p:cNvPr>
          <p:cNvCxnSpPr>
            <a:cxnSpLocks/>
          </p:cNvCxnSpPr>
          <p:nvPr/>
        </p:nvCxnSpPr>
        <p:spPr>
          <a:xfrm flipV="1">
            <a:off x="1550390" y="4448491"/>
            <a:ext cx="1" cy="962568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>
            <a:extLst>
              <a:ext uri="{FF2B5EF4-FFF2-40B4-BE49-F238E27FC236}">
                <a16:creationId xmlns:a16="http://schemas.microsoft.com/office/drawing/2014/main" id="{DE316751-7C84-4C05-937F-3A02CD1E3989}"/>
              </a:ext>
            </a:extLst>
          </p:cNvPr>
          <p:cNvGrpSpPr/>
          <p:nvPr/>
        </p:nvGrpSpPr>
        <p:grpSpPr>
          <a:xfrm>
            <a:off x="87925" y="1583814"/>
            <a:ext cx="1659634" cy="789030"/>
            <a:chOff x="164357" y="2108830"/>
            <a:chExt cx="1659634" cy="789030"/>
          </a:xfrm>
        </p:grpSpPr>
        <p:sp>
          <p:nvSpPr>
            <p:cNvPr id="88" name="Rectangle: Rounded Corners 87">
              <a:extLst>
                <a:ext uri="{FF2B5EF4-FFF2-40B4-BE49-F238E27FC236}">
                  <a16:creationId xmlns:a16="http://schemas.microsoft.com/office/drawing/2014/main" id="{AFD26171-9D61-45F8-BF3A-A3F1B3941D45}"/>
                </a:ext>
              </a:extLst>
            </p:cNvPr>
            <p:cNvSpPr/>
            <p:nvPr/>
          </p:nvSpPr>
          <p:spPr>
            <a:xfrm>
              <a:off x="164357" y="2108830"/>
              <a:ext cx="1659634" cy="78903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8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pic>
          <p:nvPicPr>
            <p:cNvPr id="87" name="Picture 8" descr="Image result for simmons university logo">
              <a:extLst>
                <a:ext uri="{FF2B5EF4-FFF2-40B4-BE49-F238E27FC236}">
                  <a16:creationId xmlns:a16="http://schemas.microsoft.com/office/drawing/2014/main" id="{0F09B4A6-7AB3-4376-8E10-5A988DD3DE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198" y="2173719"/>
              <a:ext cx="1289874" cy="626358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1" name="Picture 10" descr="Image result for veterans association logo">
            <a:extLst>
              <a:ext uri="{FF2B5EF4-FFF2-40B4-BE49-F238E27FC236}">
                <a16:creationId xmlns:a16="http://schemas.microsoft.com/office/drawing/2014/main" id="{0486ACF0-146D-446F-A46A-371C603BA8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68" t="-5929" b="-2"/>
          <a:stretch/>
        </p:blipFill>
        <p:spPr bwMode="auto">
          <a:xfrm>
            <a:off x="786743" y="3798275"/>
            <a:ext cx="1630726" cy="509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Slide Number Placeholder 52">
            <a:extLst>
              <a:ext uri="{FF2B5EF4-FFF2-40B4-BE49-F238E27FC236}">
                <a16:creationId xmlns:a16="http://schemas.microsoft.com/office/drawing/2014/main" id="{B44BBC39-8582-4D41-909D-A0AC6FD31C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64F31B-23FA-4075-AF7D-6228CFD12F03}" type="slidenum">
              <a:rPr lang="en-US" sz="2400" smtClean="0"/>
              <a:pPr/>
              <a:t>1</a:t>
            </a:fld>
            <a:endParaRPr lang="en-US" sz="2400" dirty="0"/>
          </a:p>
        </p:txBody>
      </p:sp>
      <p:pic>
        <p:nvPicPr>
          <p:cNvPr id="3" name="Picture 2" descr="Image result for colby college">
            <a:extLst>
              <a:ext uri="{FF2B5EF4-FFF2-40B4-BE49-F238E27FC236}">
                <a16:creationId xmlns:a16="http://schemas.microsoft.com/office/drawing/2014/main" id="{4CAB1480-7EF5-4505-B648-3932538CB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25" y="453712"/>
            <a:ext cx="966046" cy="966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4D9A5A0-2AFE-7446-AE78-EF3AA001614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293544" y="4845938"/>
            <a:ext cx="3582029" cy="1235210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Going Corporate</a:t>
            </a:r>
          </a:p>
          <a:p>
            <a:pPr>
              <a:buFont typeface="Wingdings" panose="05000000000000000000" pitchFamily="2" charset="2"/>
              <a:buChar char=""/>
            </a:pPr>
            <a:r>
              <a:rPr lang="en-US" sz="2000" dirty="0"/>
              <a:t>Senior Information Scientist</a:t>
            </a:r>
          </a:p>
          <a:p>
            <a:pPr>
              <a:buFont typeface="Wingdings" panose="05000000000000000000" pitchFamily="2" charset="2"/>
              <a:buChar char=""/>
            </a:pPr>
            <a:r>
              <a:rPr lang="en-US" sz="2000" dirty="0"/>
              <a:t>Information Scientist</a:t>
            </a:r>
          </a:p>
        </p:txBody>
      </p:sp>
      <p:sp>
        <p:nvSpPr>
          <p:cNvPr id="50" name="Text Placeholder 12">
            <a:extLst>
              <a:ext uri="{FF2B5EF4-FFF2-40B4-BE49-F238E27FC236}">
                <a16:creationId xmlns:a16="http://schemas.microsoft.com/office/drawing/2014/main" id="{55833636-4751-40E0-B715-797BF62925BE}"/>
              </a:ext>
            </a:extLst>
          </p:cNvPr>
          <p:cNvSpPr txBox="1">
            <a:spLocks/>
          </p:cNvSpPr>
          <p:nvPr/>
        </p:nvSpPr>
        <p:spPr>
          <a:xfrm>
            <a:off x="9595128" y="2595103"/>
            <a:ext cx="2600731" cy="27864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1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/>
              <a:t>And now for something completely different?</a:t>
            </a:r>
            <a:endParaRPr lang="en-US" sz="2400" dirty="0"/>
          </a:p>
          <a:p>
            <a:pPr>
              <a:buFont typeface="Wingdings" panose="05000000000000000000" pitchFamily="2" charset="2"/>
              <a:buChar char=""/>
            </a:pPr>
            <a:r>
              <a:rPr lang="en-US" sz="2000" dirty="0"/>
              <a:t>Lead Developer, Analytics &amp; Custom Solutions</a:t>
            </a:r>
          </a:p>
          <a:p>
            <a:pPr>
              <a:buFont typeface="Wingdings" panose="05000000000000000000" pitchFamily="2" charset="2"/>
              <a:buChar char=""/>
            </a:pPr>
            <a:r>
              <a:rPr lang="en-US" sz="2000" dirty="0"/>
              <a:t>Product Specialist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BD26E413-F85F-5446-9C55-9A0EF5C023E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98587" y="2563746"/>
            <a:ext cx="2910164" cy="1255728"/>
          </a:xfrm>
          <a:solidFill>
            <a:schemeClr val="bg1"/>
          </a:solidFill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/>
              <a:t>Still going…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"/>
            </a:pPr>
            <a:r>
              <a:rPr lang="en-US" sz="2000" dirty="0"/>
              <a:t>Pharmaceutical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   Information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   Analyst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B08B28F-AC61-8B49-9876-EE4254A9CCE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139907" y="2469250"/>
            <a:ext cx="2600731" cy="854331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More than teeth</a:t>
            </a:r>
          </a:p>
          <a:p>
            <a:pPr>
              <a:buFont typeface="Wingdings" panose="05000000000000000000" pitchFamily="2" charset="2"/>
              <a:buChar char=""/>
            </a:pPr>
            <a:r>
              <a:rPr lang="en-US" sz="2000" dirty="0"/>
              <a:t>Librarian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DEA6CFD-E091-CC4A-9924-9339C6000F6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9702" y="4842300"/>
            <a:ext cx="3195533" cy="1162369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Government research</a:t>
            </a:r>
          </a:p>
          <a:p>
            <a:pPr>
              <a:buFont typeface="Wingdings" panose="05000000000000000000" pitchFamily="2" charset="2"/>
              <a:buChar char=""/>
            </a:pPr>
            <a:r>
              <a:rPr lang="en-US" sz="2000" dirty="0"/>
              <a:t>Library Assistant</a:t>
            </a:r>
          </a:p>
        </p:txBody>
      </p:sp>
      <p:sp>
        <p:nvSpPr>
          <p:cNvPr id="17" name="Arrow: Bent 16">
            <a:extLst>
              <a:ext uri="{FF2B5EF4-FFF2-40B4-BE49-F238E27FC236}">
                <a16:creationId xmlns:a16="http://schemas.microsoft.com/office/drawing/2014/main" id="{CC9045CD-6956-4DC3-8792-50B5FD19E8D5}"/>
              </a:ext>
            </a:extLst>
          </p:cNvPr>
          <p:cNvSpPr/>
          <p:nvPr/>
        </p:nvSpPr>
        <p:spPr>
          <a:xfrm rot="10800000">
            <a:off x="268765" y="2339759"/>
            <a:ext cx="785205" cy="633043"/>
          </a:xfrm>
          <a:prstGeom prst="bentArrow">
            <a:avLst/>
          </a:prstGeom>
          <a:solidFill>
            <a:srgbClr val="76717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Text Placeholder 13">
            <a:extLst>
              <a:ext uri="{FF2B5EF4-FFF2-40B4-BE49-F238E27FC236}">
                <a16:creationId xmlns:a16="http://schemas.microsoft.com/office/drawing/2014/main" id="{46B2F6B6-4899-40F5-B052-12E15010835E}"/>
              </a:ext>
            </a:extLst>
          </p:cNvPr>
          <p:cNvSpPr txBox="1">
            <a:spLocks/>
          </p:cNvSpPr>
          <p:nvPr/>
        </p:nvSpPr>
        <p:spPr>
          <a:xfrm>
            <a:off x="1284514" y="51044"/>
            <a:ext cx="3066678" cy="14568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1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"/>
            </a:pPr>
            <a:r>
              <a:rPr lang="en-US" sz="2000" dirty="0"/>
              <a:t>BA, Philosophy, Biology</a:t>
            </a:r>
          </a:p>
          <a:p>
            <a:pPr>
              <a:buFont typeface="Wingdings" panose="05000000000000000000" pitchFamily="2" charset="2"/>
              <a:buChar char=""/>
            </a:pPr>
            <a:r>
              <a:rPr lang="en-US" sz="2000" dirty="0"/>
              <a:t>Performing Arts Minor</a:t>
            </a:r>
          </a:p>
          <a:p>
            <a:pPr>
              <a:buFont typeface="Wingdings" panose="05000000000000000000" pitchFamily="2" charset="2"/>
              <a:buChar char=""/>
            </a:pPr>
            <a:r>
              <a:rPr lang="en-US" sz="2000" dirty="0"/>
              <a:t>MS Library &amp; Info Sci</a:t>
            </a:r>
          </a:p>
        </p:txBody>
      </p:sp>
    </p:spTree>
    <p:extLst>
      <p:ext uri="{BB962C8B-B14F-4D97-AF65-F5344CB8AC3E}">
        <p14:creationId xmlns:p14="http://schemas.microsoft.com/office/powerpoint/2010/main" val="351643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44E76-4BA4-4FF9-8877-F795A259F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00B0F0"/>
                </a:solidFill>
                <a:latin typeface="Arial Black" panose="020B0A04020102020204" pitchFamily="34" charset="0"/>
              </a:rPr>
              <a:t>Visualizations: a few principles I try to remember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502918-6FF4-4CD1-B491-CE5DB4B9E206}"/>
              </a:ext>
            </a:extLst>
          </p:cNvPr>
          <p:cNvSpPr txBox="1"/>
          <p:nvPr/>
        </p:nvSpPr>
        <p:spPr>
          <a:xfrm>
            <a:off x="955343" y="2005277"/>
            <a:ext cx="103984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>
                <a:latin typeface="Mouse Memoirs" panose="02000506000000020004" pitchFamily="2" charset="0"/>
              </a:rPr>
              <a:t>The right visualization makes a big difference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>
                <a:latin typeface="Mouse Memoirs" panose="02000506000000020004" pitchFamily="2" charset="0"/>
              </a:rPr>
              <a:t>Color Matters (Design Matters)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>
                <a:latin typeface="Mouse Memoirs" panose="02000506000000020004" pitchFamily="2" charset="0"/>
              </a:rPr>
              <a:t>The Design should fit the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>
                <a:latin typeface="Mouse Memoirs" panose="02000506000000020004" pitchFamily="2" charset="0"/>
              </a:rPr>
              <a:t>Labels Matter (Data Matters)</a:t>
            </a:r>
          </a:p>
        </p:txBody>
      </p:sp>
    </p:spTree>
    <p:extLst>
      <p:ext uri="{BB962C8B-B14F-4D97-AF65-F5344CB8AC3E}">
        <p14:creationId xmlns:p14="http://schemas.microsoft.com/office/powerpoint/2010/main" val="2811696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D8EC1F7-C3A2-4A3C-B67A-B015C2F715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252836"/>
              </p:ext>
            </p:extLst>
          </p:nvPr>
        </p:nvGraphicFramePr>
        <p:xfrm>
          <a:off x="1" y="1"/>
          <a:ext cx="6807200" cy="5357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45A9C377-4023-4178-9D5A-22E3121B2034}"/>
              </a:ext>
            </a:extLst>
          </p:cNvPr>
          <p:cNvSpPr/>
          <p:nvPr/>
        </p:nvSpPr>
        <p:spPr>
          <a:xfrm>
            <a:off x="0" y="5812089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latin typeface="Mouse Memoirs" panose="02000506000000020004" pitchFamily="2" charset="0"/>
              </a:rPr>
              <a:t>The right Visualization makes a big difference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DE3E045-E2C2-4683-B0DB-17C725D0CE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884578"/>
              </p:ext>
            </p:extLst>
          </p:nvPr>
        </p:nvGraphicFramePr>
        <p:xfrm>
          <a:off x="6807201" y="152401"/>
          <a:ext cx="5537198" cy="5204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879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D8EC1F7-C3A2-4A3C-B67A-B015C2F715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790001"/>
              </p:ext>
            </p:extLst>
          </p:nvPr>
        </p:nvGraphicFramePr>
        <p:xfrm>
          <a:off x="0" y="1"/>
          <a:ext cx="12191999" cy="5227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45A9C377-4023-4178-9D5A-22E3121B2034}"/>
              </a:ext>
            </a:extLst>
          </p:cNvPr>
          <p:cNvSpPr/>
          <p:nvPr/>
        </p:nvSpPr>
        <p:spPr>
          <a:xfrm>
            <a:off x="0" y="5812089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latin typeface="Mouse Memoirs" panose="02000506000000020004" pitchFamily="2" charset="0"/>
              </a:rPr>
              <a:t>Color Matters (Design Matters)</a:t>
            </a:r>
          </a:p>
        </p:txBody>
      </p:sp>
    </p:spTree>
    <p:extLst>
      <p:ext uri="{BB962C8B-B14F-4D97-AF65-F5344CB8AC3E}">
        <p14:creationId xmlns:p14="http://schemas.microsoft.com/office/powerpoint/2010/main" val="1704104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D8EC1F7-C3A2-4A3C-B67A-B015C2F715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850192"/>
              </p:ext>
            </p:extLst>
          </p:nvPr>
        </p:nvGraphicFramePr>
        <p:xfrm>
          <a:off x="0" y="1"/>
          <a:ext cx="12191999" cy="5227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45A9C377-4023-4178-9D5A-22E3121B2034}"/>
              </a:ext>
            </a:extLst>
          </p:cNvPr>
          <p:cNvSpPr/>
          <p:nvPr/>
        </p:nvSpPr>
        <p:spPr>
          <a:xfrm>
            <a:off x="0" y="5812089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latin typeface="Mouse Memoirs" panose="02000506000000020004" pitchFamily="2" charset="0"/>
              </a:rPr>
              <a:t>The Design should fit the Data</a:t>
            </a:r>
          </a:p>
        </p:txBody>
      </p:sp>
    </p:spTree>
    <p:extLst>
      <p:ext uri="{BB962C8B-B14F-4D97-AF65-F5344CB8AC3E}">
        <p14:creationId xmlns:p14="http://schemas.microsoft.com/office/powerpoint/2010/main" val="274878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D8EC1F7-C3A2-4A3C-B67A-B015C2F715A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1"/>
          <a:ext cx="12191999" cy="5227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45A9C377-4023-4178-9D5A-22E3121B2034}"/>
              </a:ext>
            </a:extLst>
          </p:cNvPr>
          <p:cNvSpPr/>
          <p:nvPr/>
        </p:nvSpPr>
        <p:spPr>
          <a:xfrm>
            <a:off x="2826327" y="5812089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400" dirty="0">
                <a:latin typeface="Mouse Memoirs" panose="02000506000000020004" pitchFamily="2" charset="0"/>
              </a:rPr>
              <a:t>Labels Matter (Data Matters)</a:t>
            </a:r>
          </a:p>
        </p:txBody>
      </p:sp>
    </p:spTree>
    <p:extLst>
      <p:ext uri="{BB962C8B-B14F-4D97-AF65-F5344CB8AC3E}">
        <p14:creationId xmlns:p14="http://schemas.microsoft.com/office/powerpoint/2010/main" val="403809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D8EC1F7-C3A2-4A3C-B67A-B015C2F715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990791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2438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8879ABE-D7F9-4988-A3CC-672DE63A69E5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37023547"/>
              </p:ext>
            </p:extLst>
          </p:nvPr>
        </p:nvGraphicFramePr>
        <p:xfrm>
          <a:off x="1440873" y="765196"/>
          <a:ext cx="8761237" cy="6360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2E2D3B0B-AEE5-49B7-B8D2-255477B1EADA}"/>
              </a:ext>
            </a:extLst>
          </p:cNvPr>
          <p:cNvSpPr txBox="1">
            <a:spLocks/>
          </p:cNvSpPr>
          <p:nvPr/>
        </p:nvSpPr>
        <p:spPr>
          <a:xfrm>
            <a:off x="838200" y="134216"/>
            <a:ext cx="10515600" cy="132556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00B0F0"/>
                </a:solidFill>
                <a:latin typeface="Arial Black" panose="020B0A04020102020204" pitchFamily="34" charset="0"/>
              </a:rPr>
              <a:t>We use circles in Pharma too.</a:t>
            </a:r>
          </a:p>
          <a:p>
            <a:r>
              <a:rPr lang="en-US" sz="4000" b="1" dirty="0">
                <a:solidFill>
                  <a:srgbClr val="00B0F0"/>
                </a:solidFill>
                <a:latin typeface="Arial Black" panose="020B0A04020102020204" pitchFamily="34" charset="0"/>
              </a:rPr>
              <a:t>Thank you very much!</a:t>
            </a:r>
          </a:p>
        </p:txBody>
      </p:sp>
    </p:spTree>
    <p:extLst>
      <p:ext uri="{BB962C8B-B14F-4D97-AF65-F5344CB8AC3E}">
        <p14:creationId xmlns:p14="http://schemas.microsoft.com/office/powerpoint/2010/main" val="1432304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oad graphic progression timelineTF89030907 (1).potx" id="{36BF8D3C-E3F9-4E26-A66D-D182D6989CC4}" vid="{15AE8656-C145-429F-9D60-5BD992E3DBCB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225EA8"/>
      </a:accent2>
      <a:accent3>
        <a:srgbClr val="41B6C4"/>
      </a:accent3>
      <a:accent4>
        <a:srgbClr val="A1DAB4"/>
      </a:accent4>
      <a:accent5>
        <a:srgbClr val="FFFFCC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Road graphic progression timeline</Template>
  <TotalTime>0</TotalTime>
  <Words>184</Words>
  <Application>Microsoft Office PowerPoint</Application>
  <PresentationFormat>Widescreen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Constantia</vt:lpstr>
      <vt:lpstr>Mouse Memoirs</vt:lpstr>
      <vt:lpstr>Wingdings</vt:lpstr>
      <vt:lpstr>Office Theme</vt:lpstr>
      <vt:lpstr>1_Office Theme</vt:lpstr>
      <vt:lpstr>What Got You Here Won’t Get You There</vt:lpstr>
      <vt:lpstr>Visualizations: a few principles I try to remember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2019-03-05T16:35:58Z</dcterms:created>
  <dcterms:modified xsi:type="dcterms:W3CDTF">2019-04-12T16:02:53Z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2018-08-11T00:10:29.8655820Z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